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7556500" cy="5334000"/>
  <p:notesSz cx="7556500" cy="533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B77485-74AB-B640-ADDE-A2E9AFE4B7BC}" v="16" dt="2022-08-24T13:58:11.508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94"/>
    <p:restoredTop sz="94652"/>
  </p:normalViewPr>
  <p:slideViewPr>
    <p:cSldViewPr>
      <p:cViewPr varScale="1">
        <p:scale>
          <a:sx n="99" d="100"/>
          <a:sy n="99" d="100"/>
        </p:scale>
        <p:origin x="184" y="5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en Thomson" userId="b2e6f410-f248-4a96-acae-c3b88cf6c265" providerId="ADAL" clId="{4FB77485-74AB-B640-ADDE-A2E9AFE4B7BC}"/>
    <pc:docChg chg="modSld">
      <pc:chgData name="Lauren Thomson" userId="b2e6f410-f248-4a96-acae-c3b88cf6c265" providerId="ADAL" clId="{4FB77485-74AB-B640-ADDE-A2E9AFE4B7BC}" dt="2022-08-24T13:59:21.262" v="53" actId="113"/>
      <pc:docMkLst>
        <pc:docMk/>
      </pc:docMkLst>
      <pc:sldChg chg="modSp mod">
        <pc:chgData name="Lauren Thomson" userId="b2e6f410-f248-4a96-acae-c3b88cf6c265" providerId="ADAL" clId="{4FB77485-74AB-B640-ADDE-A2E9AFE4B7BC}" dt="2022-08-24T13:59:21.262" v="53" actId="113"/>
        <pc:sldMkLst>
          <pc:docMk/>
          <pc:sldMk cId="0" sldId="264"/>
        </pc:sldMkLst>
        <pc:spChg chg="mod">
          <ac:chgData name="Lauren Thomson" userId="b2e6f410-f248-4a96-acae-c3b88cf6c265" providerId="ADAL" clId="{4FB77485-74AB-B640-ADDE-A2E9AFE4B7BC}" dt="2022-08-24T13:59:21.262" v="53" actId="113"/>
          <ac:spMkLst>
            <pc:docMk/>
            <pc:sldMk cId="0" sldId="264"/>
            <ac:spMk id="9" creationId="{00000000-0000-0000-0000-000000000000}"/>
          </ac:spMkLst>
        </pc:spChg>
      </pc:sldChg>
      <pc:sldChg chg="modSp mod">
        <pc:chgData name="Lauren Thomson" userId="b2e6f410-f248-4a96-acae-c3b88cf6c265" providerId="ADAL" clId="{4FB77485-74AB-B640-ADDE-A2E9AFE4B7BC}" dt="2022-08-23T11:15:50.152" v="43" actId="113"/>
        <pc:sldMkLst>
          <pc:docMk/>
          <pc:sldMk cId="0" sldId="276"/>
        </pc:sldMkLst>
        <pc:spChg chg="mod">
          <ac:chgData name="Lauren Thomson" userId="b2e6f410-f248-4a96-acae-c3b88cf6c265" providerId="ADAL" clId="{4FB77485-74AB-B640-ADDE-A2E9AFE4B7BC}" dt="2022-08-23T11:15:50.152" v="43" actId="113"/>
          <ac:spMkLst>
            <pc:docMk/>
            <pc:sldMk cId="0" sldId="276"/>
            <ac:spMk id="9" creationId="{00000000-0000-0000-0000-000000000000}"/>
          </ac:spMkLst>
        </pc:spChg>
      </pc:sldChg>
      <pc:sldChg chg="modSp mod">
        <pc:chgData name="Lauren Thomson" userId="b2e6f410-f248-4a96-acae-c3b88cf6c265" providerId="ADAL" clId="{4FB77485-74AB-B640-ADDE-A2E9AFE4B7BC}" dt="2022-08-24T13:58:54.894" v="51" actId="113"/>
        <pc:sldMkLst>
          <pc:docMk/>
          <pc:sldMk cId="0" sldId="277"/>
        </pc:sldMkLst>
        <pc:spChg chg="mod">
          <ac:chgData name="Lauren Thomson" userId="b2e6f410-f248-4a96-acae-c3b88cf6c265" providerId="ADAL" clId="{4FB77485-74AB-B640-ADDE-A2E9AFE4B7BC}" dt="2022-08-24T13:58:54.894" v="51" actId="113"/>
          <ac:spMkLst>
            <pc:docMk/>
            <pc:sldMk cId="0" sldId="277"/>
            <ac:spMk id="6" creationId="{00000000-0000-0000-0000-000000000000}"/>
          </ac:spMkLst>
        </pc:spChg>
      </pc:sldChg>
      <pc:sldChg chg="modSp mod">
        <pc:chgData name="Lauren Thomson" userId="b2e6f410-f248-4a96-acae-c3b88cf6c265" providerId="ADAL" clId="{4FB77485-74AB-B640-ADDE-A2E9AFE4B7BC}" dt="2022-08-24T13:59:00.136" v="52" actId="113"/>
        <pc:sldMkLst>
          <pc:docMk/>
          <pc:sldMk cId="0" sldId="278"/>
        </pc:sldMkLst>
        <pc:spChg chg="mod">
          <ac:chgData name="Lauren Thomson" userId="b2e6f410-f248-4a96-acae-c3b88cf6c265" providerId="ADAL" clId="{4FB77485-74AB-B640-ADDE-A2E9AFE4B7BC}" dt="2022-08-24T13:59:00.136" v="52" actId="113"/>
          <ac:spMkLst>
            <pc:docMk/>
            <pc:sldMk cId="0" sldId="278"/>
            <ac:spMk id="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023" y="1653540"/>
            <a:ext cx="6426262" cy="112013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046" y="2987040"/>
            <a:ext cx="5292216" cy="13335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8/24/22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8/24/22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015" y="1226820"/>
            <a:ext cx="3288734" cy="352044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3559" y="1226820"/>
            <a:ext cx="3288734" cy="352044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8/24/22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8/24/22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-6350" y="0"/>
            <a:ext cx="7572705" cy="8526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8/24/22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3299" y="162284"/>
            <a:ext cx="7153710" cy="29405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03299" y="1640285"/>
            <a:ext cx="7153710" cy="286542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0505" y="4960620"/>
            <a:ext cx="2419298" cy="2667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015" y="4960620"/>
            <a:ext cx="1738871" cy="2667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8/24/22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3422" y="4960620"/>
            <a:ext cx="1738871" cy="2667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riss.org.uk/resources/reports/leading-change-supervision" TargetMode="External"/><Relationship Id="rId2" Type="http://schemas.openxmlformats.org/officeDocument/2006/relationships/hyperlink" Target="http://stepintoleadership.info/supervision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pintoleadership.info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learn.sssc.uk.com/risk/index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personaloutcomes.network/recording-and-measuring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personaloutcomes.network/evidence-and-learning/" TargetMode="External"/><Relationship Id="rId7" Type="http://schemas.openxmlformats.org/officeDocument/2006/relationships/hyperlink" Target="http://www.iriss.org.uk/outcomesco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tepintoleadership.info/" TargetMode="External"/><Relationship Id="rId5" Type="http://schemas.openxmlformats.org/officeDocument/2006/relationships/hyperlink" Target="https://personaloutcomes.network/" TargetMode="External"/><Relationship Id="rId4" Type="http://schemas.openxmlformats.org/officeDocument/2006/relationships/hyperlink" Target="https://personaloutcomes.network/recording-and-measuring/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personaloutcomes.network/the-personal-outcomes-network/" TargetMode="Externa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enquiries@sssc.uk.com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png"/><Relationship Id="rId4" Type="http://schemas.openxmlformats.org/officeDocument/2006/relationships/hyperlink" Target="http://www.sssc.uk.com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rsonaloutcomes.network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19989" y="5051582"/>
            <a:ext cx="840105" cy="2768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46710">
              <a:lnSpc>
                <a:spcPct val="100000"/>
              </a:lnSpc>
            </a:pPr>
            <a:r>
              <a:rPr sz="1000" spc="-50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000" spc="-60" dirty="0">
                <a:solidFill>
                  <a:srgbClr val="575756"/>
                </a:solidFill>
                <a:latin typeface="Verdana"/>
                <a:cs typeface="Verdana"/>
              </a:rPr>
              <a:t>B</a:t>
            </a:r>
            <a:r>
              <a:rPr sz="1000" spc="-95" dirty="0">
                <a:solidFill>
                  <a:srgbClr val="575756"/>
                </a:solidFill>
                <a:latin typeface="Verdana"/>
                <a:cs typeface="Verdana"/>
              </a:rPr>
              <a:t>/</a:t>
            </a:r>
            <a:r>
              <a:rPr sz="1000" spc="0" dirty="0">
                <a:solidFill>
                  <a:srgbClr val="575756"/>
                </a:solidFill>
                <a:latin typeface="Verdana"/>
                <a:cs typeface="Verdana"/>
              </a:rPr>
              <a:t>1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-6350" y="4481665"/>
            <a:ext cx="7572692" cy="8526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03300" y="2283005"/>
            <a:ext cx="6790690" cy="4819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000" b="1" spc="-180" dirty="0">
                <a:solidFill>
                  <a:srgbClr val="004289"/>
                </a:solidFill>
                <a:latin typeface="Verdana"/>
                <a:cs typeface="Verdana"/>
              </a:rPr>
              <a:t>U</a:t>
            </a:r>
            <a:r>
              <a:rPr sz="3000" b="1" spc="-210" dirty="0">
                <a:solidFill>
                  <a:srgbClr val="004289"/>
                </a:solidFill>
                <a:latin typeface="Verdana"/>
                <a:cs typeface="Verdana"/>
              </a:rPr>
              <a:t>n</a:t>
            </a:r>
            <a:r>
              <a:rPr sz="3000" b="1" spc="-190" dirty="0">
                <a:solidFill>
                  <a:srgbClr val="004289"/>
                </a:solidFill>
                <a:latin typeface="Verdana"/>
                <a:cs typeface="Verdana"/>
              </a:rPr>
              <a:t>d</a:t>
            </a:r>
            <a:r>
              <a:rPr sz="3000" b="1" spc="-145" dirty="0">
                <a:solidFill>
                  <a:srgbClr val="004289"/>
                </a:solidFill>
                <a:latin typeface="Verdana"/>
                <a:cs typeface="Verdana"/>
              </a:rPr>
              <a:t>e</a:t>
            </a:r>
            <a:r>
              <a:rPr sz="3000" b="1" spc="-120" dirty="0">
                <a:solidFill>
                  <a:srgbClr val="004289"/>
                </a:solidFill>
                <a:latin typeface="Verdana"/>
                <a:cs typeface="Verdana"/>
              </a:rPr>
              <a:t>r</a:t>
            </a:r>
            <a:r>
              <a:rPr sz="3000" b="1" spc="-175" dirty="0">
                <a:solidFill>
                  <a:srgbClr val="004289"/>
                </a:solidFill>
                <a:latin typeface="Verdana"/>
                <a:cs typeface="Verdana"/>
              </a:rPr>
              <a:t>s</a:t>
            </a:r>
            <a:r>
              <a:rPr sz="3000" b="1" spc="-90" dirty="0">
                <a:solidFill>
                  <a:srgbClr val="004289"/>
                </a:solidFill>
                <a:latin typeface="Verdana"/>
                <a:cs typeface="Verdana"/>
              </a:rPr>
              <a:t>t</a:t>
            </a:r>
            <a:r>
              <a:rPr sz="3000" b="1" spc="-190" dirty="0">
                <a:solidFill>
                  <a:srgbClr val="004289"/>
                </a:solidFill>
                <a:latin typeface="Verdana"/>
                <a:cs typeface="Verdana"/>
              </a:rPr>
              <a:t>an</a:t>
            </a:r>
            <a:r>
              <a:rPr sz="3000" b="1" spc="-200" dirty="0">
                <a:solidFill>
                  <a:srgbClr val="004289"/>
                </a:solidFill>
                <a:latin typeface="Verdana"/>
                <a:cs typeface="Verdana"/>
              </a:rPr>
              <a:t>d</a:t>
            </a:r>
            <a:r>
              <a:rPr sz="3000" b="1" spc="-165" dirty="0">
                <a:solidFill>
                  <a:srgbClr val="004289"/>
                </a:solidFill>
                <a:latin typeface="Verdana"/>
                <a:cs typeface="Verdana"/>
              </a:rPr>
              <a:t>i</a:t>
            </a:r>
            <a:r>
              <a:rPr sz="3000" b="1" spc="-215" dirty="0">
                <a:solidFill>
                  <a:srgbClr val="004289"/>
                </a:solidFill>
                <a:latin typeface="Verdana"/>
                <a:cs typeface="Verdana"/>
              </a:rPr>
              <a:t>n</a:t>
            </a:r>
            <a:r>
              <a:rPr sz="3000" b="1" spc="-150" dirty="0">
                <a:solidFill>
                  <a:srgbClr val="004289"/>
                </a:solidFill>
                <a:latin typeface="Verdana"/>
                <a:cs typeface="Verdana"/>
              </a:rPr>
              <a:t>g</a:t>
            </a:r>
            <a:r>
              <a:rPr sz="3000" b="1" spc="-45" dirty="0">
                <a:solidFill>
                  <a:srgbClr val="004289"/>
                </a:solidFill>
                <a:latin typeface="Verdana"/>
                <a:cs typeface="Verdana"/>
              </a:rPr>
              <a:t> </a:t>
            </a:r>
            <a:r>
              <a:rPr sz="3000" b="1" spc="-190" dirty="0">
                <a:solidFill>
                  <a:srgbClr val="004289"/>
                </a:solidFill>
                <a:latin typeface="Verdana"/>
                <a:cs typeface="Verdana"/>
              </a:rPr>
              <a:t>p</a:t>
            </a:r>
            <a:r>
              <a:rPr sz="3000" b="1" spc="-145" dirty="0">
                <a:solidFill>
                  <a:srgbClr val="004289"/>
                </a:solidFill>
                <a:latin typeface="Verdana"/>
                <a:cs typeface="Verdana"/>
              </a:rPr>
              <a:t>e</a:t>
            </a:r>
            <a:r>
              <a:rPr sz="3000" b="1" spc="-120" dirty="0">
                <a:solidFill>
                  <a:srgbClr val="004289"/>
                </a:solidFill>
                <a:latin typeface="Verdana"/>
                <a:cs typeface="Verdana"/>
              </a:rPr>
              <a:t>r</a:t>
            </a:r>
            <a:r>
              <a:rPr sz="3000" b="1" spc="-175" dirty="0">
                <a:solidFill>
                  <a:srgbClr val="004289"/>
                </a:solidFill>
                <a:latin typeface="Verdana"/>
                <a:cs typeface="Verdana"/>
              </a:rPr>
              <a:t>s</a:t>
            </a:r>
            <a:r>
              <a:rPr sz="3000" b="1" spc="-180" dirty="0">
                <a:solidFill>
                  <a:srgbClr val="004289"/>
                </a:solidFill>
                <a:latin typeface="Verdana"/>
                <a:cs typeface="Verdana"/>
              </a:rPr>
              <a:t>o</a:t>
            </a:r>
            <a:r>
              <a:rPr sz="3000" b="1" spc="-195" dirty="0">
                <a:solidFill>
                  <a:srgbClr val="004289"/>
                </a:solidFill>
                <a:latin typeface="Verdana"/>
                <a:cs typeface="Verdana"/>
              </a:rPr>
              <a:t>n</a:t>
            </a:r>
            <a:r>
              <a:rPr sz="3000" b="1" spc="-200" dirty="0">
                <a:solidFill>
                  <a:srgbClr val="004289"/>
                </a:solidFill>
                <a:latin typeface="Verdana"/>
                <a:cs typeface="Verdana"/>
              </a:rPr>
              <a:t>a</a:t>
            </a:r>
            <a:r>
              <a:rPr sz="3000" b="1" spc="-105" dirty="0">
                <a:solidFill>
                  <a:srgbClr val="004289"/>
                </a:solidFill>
                <a:latin typeface="Verdana"/>
                <a:cs typeface="Verdana"/>
              </a:rPr>
              <a:t>l</a:t>
            </a:r>
            <a:r>
              <a:rPr sz="3000" b="1" spc="-45" dirty="0">
                <a:solidFill>
                  <a:srgbClr val="004289"/>
                </a:solidFill>
                <a:latin typeface="Verdana"/>
                <a:cs typeface="Verdana"/>
              </a:rPr>
              <a:t> </a:t>
            </a:r>
            <a:r>
              <a:rPr sz="3000" b="1" spc="-190" dirty="0">
                <a:solidFill>
                  <a:srgbClr val="004289"/>
                </a:solidFill>
                <a:latin typeface="Verdana"/>
                <a:cs typeface="Verdana"/>
              </a:rPr>
              <a:t>o</a:t>
            </a:r>
            <a:r>
              <a:rPr sz="3000" b="1" spc="-185" dirty="0">
                <a:solidFill>
                  <a:srgbClr val="004289"/>
                </a:solidFill>
                <a:latin typeface="Verdana"/>
                <a:cs typeface="Verdana"/>
              </a:rPr>
              <a:t>u</a:t>
            </a:r>
            <a:r>
              <a:rPr sz="3000" b="1" spc="-145" dirty="0">
                <a:solidFill>
                  <a:srgbClr val="004289"/>
                </a:solidFill>
                <a:latin typeface="Verdana"/>
                <a:cs typeface="Verdana"/>
              </a:rPr>
              <a:t>t</a:t>
            </a:r>
            <a:r>
              <a:rPr sz="3000" b="1" spc="-135" dirty="0">
                <a:solidFill>
                  <a:srgbClr val="004289"/>
                </a:solidFill>
                <a:latin typeface="Verdana"/>
                <a:cs typeface="Verdana"/>
              </a:rPr>
              <a:t>c</a:t>
            </a:r>
            <a:r>
              <a:rPr sz="3000" b="1" spc="-180" dirty="0">
                <a:solidFill>
                  <a:srgbClr val="004289"/>
                </a:solidFill>
                <a:latin typeface="Verdana"/>
                <a:cs typeface="Verdana"/>
              </a:rPr>
              <a:t>o</a:t>
            </a:r>
            <a:r>
              <a:rPr sz="3000" b="1" spc="-220" dirty="0">
                <a:solidFill>
                  <a:srgbClr val="004289"/>
                </a:solidFill>
                <a:latin typeface="Verdana"/>
                <a:cs typeface="Verdana"/>
              </a:rPr>
              <a:t>m</a:t>
            </a:r>
            <a:r>
              <a:rPr sz="3000" b="1" spc="-120" dirty="0">
                <a:solidFill>
                  <a:srgbClr val="004289"/>
                </a:solidFill>
                <a:latin typeface="Verdana"/>
                <a:cs typeface="Verdana"/>
              </a:rPr>
              <a:t>e</a:t>
            </a:r>
            <a:r>
              <a:rPr sz="3000" b="1" spc="-110" dirty="0">
                <a:solidFill>
                  <a:srgbClr val="004289"/>
                </a:solidFill>
                <a:latin typeface="Verdana"/>
                <a:cs typeface="Verdana"/>
              </a:rPr>
              <a:t>s</a:t>
            </a:r>
            <a:endParaRPr sz="3000">
              <a:latin typeface="Verdana"/>
              <a:cs typeface="Verdan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0"/>
            <a:ext cx="840003" cy="216001"/>
          </a:xfrm>
          <a:custGeom>
            <a:avLst/>
            <a:gdLst/>
            <a:ahLst/>
            <a:cxnLst/>
            <a:rect l="l" t="t" r="r" b="b"/>
            <a:pathLst>
              <a:path w="840003" h="216001">
                <a:moveTo>
                  <a:pt x="0" y="216001"/>
                </a:moveTo>
                <a:lnTo>
                  <a:pt x="840003" y="216001"/>
                </a:lnTo>
                <a:lnTo>
                  <a:pt x="840003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013D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680006" y="0"/>
            <a:ext cx="839990" cy="216001"/>
          </a:xfrm>
          <a:custGeom>
            <a:avLst/>
            <a:gdLst/>
            <a:ahLst/>
            <a:cxnLst/>
            <a:rect l="l" t="t" r="r" b="b"/>
            <a:pathLst>
              <a:path w="839990" h="216001">
                <a:moveTo>
                  <a:pt x="0" y="216001"/>
                </a:moveTo>
                <a:lnTo>
                  <a:pt x="839990" y="216001"/>
                </a:lnTo>
                <a:lnTo>
                  <a:pt x="839990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3D432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200004" y="0"/>
            <a:ext cx="840003" cy="216001"/>
          </a:xfrm>
          <a:custGeom>
            <a:avLst/>
            <a:gdLst/>
            <a:ahLst/>
            <a:cxnLst/>
            <a:rect l="l" t="t" r="r" b="b"/>
            <a:pathLst>
              <a:path w="840003" h="216001">
                <a:moveTo>
                  <a:pt x="0" y="216001"/>
                </a:moveTo>
                <a:lnTo>
                  <a:pt x="840003" y="216001"/>
                </a:lnTo>
                <a:lnTo>
                  <a:pt x="840003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3721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879998" y="0"/>
            <a:ext cx="839990" cy="216001"/>
          </a:xfrm>
          <a:custGeom>
            <a:avLst/>
            <a:gdLst/>
            <a:ahLst/>
            <a:cxnLst/>
            <a:rect l="l" t="t" r="r" b="b"/>
            <a:pathLst>
              <a:path w="839990" h="216001">
                <a:moveTo>
                  <a:pt x="0" y="216001"/>
                </a:moveTo>
                <a:lnTo>
                  <a:pt x="839990" y="216001"/>
                </a:lnTo>
                <a:lnTo>
                  <a:pt x="839990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5A58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98023" y="4003625"/>
          <a:ext cx="7396974" cy="4648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6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88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68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6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45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31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56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70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939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1450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B</a:t>
                      </a:r>
                      <a:r>
                        <a:rPr sz="800" spc="-15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0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spc="-30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k</a:t>
                      </a:r>
                      <a:r>
                        <a:rPr sz="800" spc="-20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g</a:t>
                      </a:r>
                      <a:r>
                        <a:rPr sz="800" spc="0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15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20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u</a:t>
                      </a:r>
                      <a:r>
                        <a:rPr sz="800" spc="-15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nd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</a:pPr>
                      <a:r>
                        <a:rPr sz="800" spc="-15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Und</a:t>
                      </a:r>
                      <a:r>
                        <a:rPr sz="800" spc="-10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10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5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s</a:t>
                      </a:r>
                      <a:r>
                        <a:rPr sz="800" spc="0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spc="-15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an</a:t>
                      </a:r>
                      <a:r>
                        <a:rPr sz="800" spc="-20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di</a:t>
                      </a:r>
                      <a:r>
                        <a:rPr sz="800" spc="-15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n</a:t>
                      </a:r>
                      <a:r>
                        <a:rPr sz="800" spc="0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g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800" spc="-15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Enga</a:t>
                      </a:r>
                      <a:r>
                        <a:rPr sz="800" spc="-20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gi</a:t>
                      </a:r>
                      <a:r>
                        <a:rPr sz="800" spc="-15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n</a:t>
                      </a:r>
                      <a:r>
                        <a:rPr sz="800" spc="0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g</a:t>
                      </a:r>
                      <a:r>
                        <a:rPr sz="800" spc="-40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10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n</a:t>
                      </a:r>
                      <a:r>
                        <a:rPr sz="800" spc="0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d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</a:pPr>
                      <a:r>
                        <a:rPr sz="800" spc="-25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5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ec</a:t>
                      </a:r>
                      <a:r>
                        <a:rPr sz="800" spc="-10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0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20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di</a:t>
                      </a:r>
                      <a:r>
                        <a:rPr sz="800" spc="-15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n</a:t>
                      </a:r>
                      <a:r>
                        <a:rPr sz="800" spc="0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g</a:t>
                      </a:r>
                      <a:r>
                        <a:rPr sz="800" spc="-40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10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n</a:t>
                      </a:r>
                      <a:r>
                        <a:rPr sz="800" spc="0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d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</a:pPr>
                      <a:r>
                        <a:rPr sz="800" spc="-35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W</a:t>
                      </a:r>
                      <a:r>
                        <a:rPr sz="800" spc="-10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0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5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k</a:t>
                      </a:r>
                      <a:r>
                        <a:rPr sz="800" spc="-20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i</a:t>
                      </a:r>
                      <a:r>
                        <a:rPr sz="800" spc="-15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n</a:t>
                      </a:r>
                      <a:r>
                        <a:rPr sz="800" spc="0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g</a:t>
                      </a:r>
                      <a:r>
                        <a:rPr sz="800" spc="-40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0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w</a:t>
                      </a:r>
                      <a:r>
                        <a:rPr sz="800" spc="-15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i</a:t>
                      </a:r>
                      <a:r>
                        <a:rPr sz="800" spc="-10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spc="0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</a:pPr>
                      <a:r>
                        <a:rPr sz="800" spc="-35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W</a:t>
                      </a:r>
                      <a:r>
                        <a:rPr sz="800" spc="-10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0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5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k</a:t>
                      </a:r>
                      <a:r>
                        <a:rPr sz="800" spc="-20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i</a:t>
                      </a:r>
                      <a:r>
                        <a:rPr sz="800" spc="-15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n</a:t>
                      </a:r>
                      <a:r>
                        <a:rPr sz="800" spc="0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g</a:t>
                      </a:r>
                      <a:r>
                        <a:rPr sz="800" spc="-40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0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w</a:t>
                      </a:r>
                      <a:r>
                        <a:rPr sz="800" spc="-15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i</a:t>
                      </a:r>
                      <a:r>
                        <a:rPr sz="800" spc="-10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spc="0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800" spc="-5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L</a:t>
                      </a:r>
                      <a:r>
                        <a:rPr sz="800" spc="-10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15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ad</a:t>
                      </a:r>
                      <a:r>
                        <a:rPr sz="800" spc="-10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10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10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s</a:t>
                      </a:r>
                      <a:r>
                        <a:rPr sz="800" spc="-20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hi</a:t>
                      </a:r>
                      <a:r>
                        <a:rPr sz="800" spc="0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spc="-40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and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7955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15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i</a:t>
                      </a:r>
                      <a:r>
                        <a:rPr sz="800" spc="-10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s</a:t>
                      </a:r>
                      <a:r>
                        <a:rPr sz="800" spc="0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k</a:t>
                      </a:r>
                      <a:r>
                        <a:rPr sz="800" spc="-40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and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ct val="100000"/>
                        </a:lnSpc>
                      </a:pPr>
                      <a:r>
                        <a:rPr sz="800" spc="-10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15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vid</a:t>
                      </a:r>
                      <a:r>
                        <a:rPr sz="800" spc="-10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15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n</a:t>
                      </a:r>
                      <a:r>
                        <a:rPr sz="800" spc="-5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spc="0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40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and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800" spc="-20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i</a:t>
                      </a:r>
                      <a:r>
                        <a:rPr sz="800" spc="-15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n</a:t>
                      </a:r>
                      <a:r>
                        <a:rPr sz="800" spc="-5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f</a:t>
                      </a:r>
                      <a:r>
                        <a:rPr sz="800" spc="-10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0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15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m</a:t>
                      </a:r>
                      <a:r>
                        <a:rPr sz="800" spc="-20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10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spc="-15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i</a:t>
                      </a:r>
                      <a:r>
                        <a:rPr sz="800" spc="-10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on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1454">
                        <a:lnSpc>
                          <a:spcPct val="100000"/>
                        </a:lnSpc>
                      </a:pPr>
                      <a:r>
                        <a:rPr sz="800" spc="-15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ou</a:t>
                      </a:r>
                      <a:r>
                        <a:rPr sz="800" spc="-10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spc="-5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spc="-10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om</a:t>
                      </a:r>
                      <a:r>
                        <a:rPr sz="800" spc="-5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0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</a:pPr>
                      <a:r>
                        <a:rPr sz="800" spc="-5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spc="-10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30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n</a:t>
                      </a:r>
                      <a:r>
                        <a:rPr sz="800" spc="-25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v</a:t>
                      </a:r>
                      <a:r>
                        <a:rPr sz="800" spc="-10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10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5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s</a:t>
                      </a:r>
                      <a:r>
                        <a:rPr sz="800" spc="-20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10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spc="-15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i</a:t>
                      </a:r>
                      <a:r>
                        <a:rPr sz="800" spc="-10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on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5735">
                        <a:lnSpc>
                          <a:spcPct val="100000"/>
                        </a:lnSpc>
                      </a:pPr>
                      <a:r>
                        <a:rPr sz="800" spc="-10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meas</a:t>
                      </a:r>
                      <a:r>
                        <a:rPr sz="800" spc="-20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u</a:t>
                      </a:r>
                      <a:r>
                        <a:rPr sz="800" spc="0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20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i</a:t>
                      </a:r>
                      <a:r>
                        <a:rPr sz="800" spc="-15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n</a:t>
                      </a:r>
                      <a:r>
                        <a:rPr sz="800" spc="0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g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8125">
                        <a:lnSpc>
                          <a:spcPct val="100000"/>
                        </a:lnSpc>
                      </a:pPr>
                      <a:r>
                        <a:rPr sz="800" spc="-10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spc="-5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10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15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ple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7020">
                        <a:lnSpc>
                          <a:spcPct val="100000"/>
                        </a:lnSpc>
                      </a:pPr>
                      <a:r>
                        <a:rPr sz="800" spc="-15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10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spc="-15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h</a:t>
                      </a:r>
                      <a:r>
                        <a:rPr sz="800" spc="-10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0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r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800" spc="-5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s</a:t>
                      </a:r>
                      <a:r>
                        <a:rPr sz="800" spc="-15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y</a:t>
                      </a:r>
                      <a:r>
                        <a:rPr sz="800" spc="-5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s</a:t>
                      </a:r>
                      <a:r>
                        <a:rPr sz="800" spc="-15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spc="-10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0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m</a:t>
                      </a:r>
                      <a:r>
                        <a:rPr sz="800" spc="-40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0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spc="-15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hang</a:t>
                      </a:r>
                      <a:r>
                        <a:rPr sz="800" spc="0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e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spc="-15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h</a:t>
                      </a:r>
                      <a:r>
                        <a:rPr sz="800" spc="-20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al</a:t>
                      </a:r>
                      <a:r>
                        <a:rPr sz="800" spc="-15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l</a:t>
                      </a:r>
                      <a:r>
                        <a:rPr sz="800" spc="-10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15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ng</a:t>
                      </a:r>
                      <a:r>
                        <a:rPr sz="800" spc="-5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0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2729">
                        <a:lnSpc>
                          <a:spcPct val="100000"/>
                        </a:lnSpc>
                      </a:pPr>
                      <a:r>
                        <a:rPr sz="800" spc="-15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l</a:t>
                      </a:r>
                      <a:r>
                        <a:rPr sz="800" spc="-10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15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0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20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ni</a:t>
                      </a:r>
                      <a:r>
                        <a:rPr sz="800" spc="-15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n</a:t>
                      </a:r>
                      <a:r>
                        <a:rPr sz="800" spc="0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g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</a:pPr>
                      <a:r>
                        <a:rPr sz="800" spc="-10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spc="0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15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10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f</a:t>
                      </a:r>
                      <a:r>
                        <a:rPr sz="800" spc="-5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es</a:t>
                      </a:r>
                      <a:r>
                        <a:rPr sz="800" spc="-10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s</a:t>
                      </a:r>
                      <a:r>
                        <a:rPr sz="800" spc="-15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i</a:t>
                      </a:r>
                      <a:r>
                        <a:rPr sz="800" spc="-10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15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n</a:t>
                      </a:r>
                      <a:r>
                        <a:rPr sz="800" spc="-20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10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l</a:t>
                      </a:r>
                      <a:r>
                        <a:rPr sz="800" spc="0" dirty="0">
                          <a:solidFill>
                            <a:srgbClr val="575756"/>
                          </a:solidFill>
                          <a:latin typeface="Verdana"/>
                          <a:cs typeface="Verdana"/>
                        </a:rPr>
                        <a:t>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object 10"/>
          <p:cNvSpPr/>
          <p:nvPr/>
        </p:nvSpPr>
        <p:spPr>
          <a:xfrm>
            <a:off x="840003" y="0"/>
            <a:ext cx="840003" cy="216001"/>
          </a:xfrm>
          <a:custGeom>
            <a:avLst/>
            <a:gdLst/>
            <a:ahLst/>
            <a:cxnLst/>
            <a:rect l="l" t="t" r="r" b="b"/>
            <a:pathLst>
              <a:path w="840003" h="216001">
                <a:moveTo>
                  <a:pt x="0" y="216001"/>
                </a:moveTo>
                <a:lnTo>
                  <a:pt x="840003" y="216001"/>
                </a:lnTo>
                <a:lnTo>
                  <a:pt x="840003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53312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360000" y="0"/>
            <a:ext cx="840003" cy="216001"/>
          </a:xfrm>
          <a:custGeom>
            <a:avLst/>
            <a:gdLst/>
            <a:ahLst/>
            <a:cxnLst/>
            <a:rect l="l" t="t" r="r" b="b"/>
            <a:pathLst>
              <a:path w="840003" h="216001">
                <a:moveTo>
                  <a:pt x="0" y="216001"/>
                </a:moveTo>
                <a:lnTo>
                  <a:pt x="840003" y="216001"/>
                </a:lnTo>
                <a:lnTo>
                  <a:pt x="840003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2F394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519997" y="0"/>
            <a:ext cx="840003" cy="216001"/>
          </a:xfrm>
          <a:custGeom>
            <a:avLst/>
            <a:gdLst/>
            <a:ahLst/>
            <a:cxnLst/>
            <a:rect l="l" t="t" r="r" b="b"/>
            <a:pathLst>
              <a:path w="840003" h="216001">
                <a:moveTo>
                  <a:pt x="0" y="216001"/>
                </a:moveTo>
                <a:lnTo>
                  <a:pt x="840003" y="216001"/>
                </a:lnTo>
                <a:lnTo>
                  <a:pt x="840003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56402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039995" y="0"/>
            <a:ext cx="840003" cy="216001"/>
          </a:xfrm>
          <a:custGeom>
            <a:avLst/>
            <a:gdLst/>
            <a:ahLst/>
            <a:cxnLst/>
            <a:rect l="l" t="t" r="r" b="b"/>
            <a:pathLst>
              <a:path w="840003" h="216001">
                <a:moveTo>
                  <a:pt x="0" y="216001"/>
                </a:moveTo>
                <a:lnTo>
                  <a:pt x="840003" y="216001"/>
                </a:lnTo>
                <a:lnTo>
                  <a:pt x="840003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492A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19989" y="0"/>
            <a:ext cx="840003" cy="216001"/>
          </a:xfrm>
          <a:custGeom>
            <a:avLst/>
            <a:gdLst/>
            <a:ahLst/>
            <a:cxnLst/>
            <a:rect l="l" t="t" r="r" b="b"/>
            <a:pathLst>
              <a:path w="840003" h="216001">
                <a:moveTo>
                  <a:pt x="0" y="216001"/>
                </a:moveTo>
                <a:lnTo>
                  <a:pt x="840003" y="216001"/>
                </a:lnTo>
                <a:lnTo>
                  <a:pt x="840003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712A1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23448" y="908715"/>
            <a:ext cx="818747" cy="3582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673616" y="908116"/>
            <a:ext cx="732736" cy="35865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16102" y="839490"/>
            <a:ext cx="288059" cy="206047"/>
          </a:xfrm>
          <a:custGeom>
            <a:avLst/>
            <a:gdLst/>
            <a:ahLst/>
            <a:cxnLst/>
            <a:rect l="l" t="t" r="r" b="b"/>
            <a:pathLst>
              <a:path w="288059" h="206047">
                <a:moveTo>
                  <a:pt x="250225" y="0"/>
                </a:moveTo>
                <a:lnTo>
                  <a:pt x="208482" y="1322"/>
                </a:lnTo>
                <a:lnTo>
                  <a:pt x="169303" y="5205"/>
                </a:lnTo>
                <a:lnTo>
                  <a:pt x="116284" y="15370"/>
                </a:lnTo>
                <a:lnTo>
                  <a:pt x="71459" y="30103"/>
                </a:lnTo>
                <a:lnTo>
                  <a:pt x="36282" y="48687"/>
                </a:lnTo>
                <a:lnTo>
                  <a:pt x="6903" y="78217"/>
                </a:lnTo>
                <a:lnTo>
                  <a:pt x="0" y="101901"/>
                </a:lnTo>
                <a:lnTo>
                  <a:pt x="15" y="104257"/>
                </a:lnTo>
                <a:lnTo>
                  <a:pt x="18747" y="143109"/>
                </a:lnTo>
                <a:lnTo>
                  <a:pt x="57643" y="170060"/>
                </a:lnTo>
                <a:lnTo>
                  <a:pt x="98116" y="186164"/>
                </a:lnTo>
                <a:lnTo>
                  <a:pt x="146427" y="197949"/>
                </a:lnTo>
                <a:lnTo>
                  <a:pt x="200909" y="204698"/>
                </a:lnTo>
                <a:lnTo>
                  <a:pt x="239837" y="206047"/>
                </a:lnTo>
                <a:lnTo>
                  <a:pt x="252793" y="205899"/>
                </a:lnTo>
                <a:lnTo>
                  <a:pt x="265567" y="205464"/>
                </a:lnTo>
                <a:lnTo>
                  <a:pt x="278144" y="204756"/>
                </a:lnTo>
                <a:lnTo>
                  <a:pt x="287821" y="107403"/>
                </a:lnTo>
                <a:lnTo>
                  <a:pt x="250424" y="107403"/>
                </a:lnTo>
                <a:lnTo>
                  <a:pt x="229664" y="107055"/>
                </a:lnTo>
                <a:lnTo>
                  <a:pt x="191441" y="104257"/>
                </a:lnTo>
                <a:lnTo>
                  <a:pt x="144129" y="95507"/>
                </a:lnTo>
                <a:lnTo>
                  <a:pt x="104720" y="77291"/>
                </a:lnTo>
                <a:lnTo>
                  <a:pt x="97291" y="66213"/>
                </a:lnTo>
                <a:lnTo>
                  <a:pt x="98511" y="59323"/>
                </a:lnTo>
                <a:lnTo>
                  <a:pt x="139217" y="31444"/>
                </a:lnTo>
                <a:lnTo>
                  <a:pt x="185056" y="21477"/>
                </a:lnTo>
                <a:lnTo>
                  <a:pt x="286268" y="18261"/>
                </a:lnTo>
                <a:lnTo>
                  <a:pt x="288059" y="2047"/>
                </a:lnTo>
                <a:lnTo>
                  <a:pt x="275651" y="1081"/>
                </a:lnTo>
                <a:lnTo>
                  <a:pt x="263035" y="394"/>
                </a:lnTo>
                <a:lnTo>
                  <a:pt x="250225" y="0"/>
                </a:lnTo>
                <a:close/>
              </a:path>
              <a:path w="288059" h="206047">
                <a:moveTo>
                  <a:pt x="288059" y="105006"/>
                </a:moveTo>
                <a:lnTo>
                  <a:pt x="275924" y="106139"/>
                </a:lnTo>
                <a:lnTo>
                  <a:pt x="263364" y="106945"/>
                </a:lnTo>
                <a:lnTo>
                  <a:pt x="250424" y="107403"/>
                </a:lnTo>
                <a:lnTo>
                  <a:pt x="287821" y="107403"/>
                </a:lnTo>
                <a:lnTo>
                  <a:pt x="288059" y="105006"/>
                </a:lnTo>
                <a:close/>
              </a:path>
              <a:path w="288059" h="206047">
                <a:moveTo>
                  <a:pt x="286268" y="18261"/>
                </a:moveTo>
                <a:lnTo>
                  <a:pt x="240007" y="18261"/>
                </a:lnTo>
                <a:lnTo>
                  <a:pt x="254859" y="18432"/>
                </a:lnTo>
                <a:lnTo>
                  <a:pt x="266968" y="18837"/>
                </a:lnTo>
                <a:lnTo>
                  <a:pt x="277106" y="19454"/>
                </a:lnTo>
                <a:lnTo>
                  <a:pt x="286047" y="20260"/>
                </a:lnTo>
                <a:lnTo>
                  <a:pt x="286268" y="18261"/>
                </a:lnTo>
                <a:close/>
              </a:path>
            </a:pathLst>
          </a:custGeom>
          <a:solidFill>
            <a:srgbClr val="00918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20544" y="884105"/>
            <a:ext cx="323926" cy="372859"/>
          </a:xfrm>
          <a:custGeom>
            <a:avLst/>
            <a:gdLst/>
            <a:ahLst/>
            <a:cxnLst/>
            <a:rect l="l" t="t" r="r" b="b"/>
            <a:pathLst>
              <a:path w="323926" h="372859">
                <a:moveTo>
                  <a:pt x="3903" y="240660"/>
                </a:moveTo>
                <a:lnTo>
                  <a:pt x="0" y="372173"/>
                </a:lnTo>
                <a:lnTo>
                  <a:pt x="8229" y="372605"/>
                </a:lnTo>
                <a:lnTo>
                  <a:pt x="16548" y="372859"/>
                </a:lnTo>
                <a:lnTo>
                  <a:pt x="24968" y="372859"/>
                </a:lnTo>
                <a:lnTo>
                  <a:pt x="73452" y="370418"/>
                </a:lnTo>
                <a:lnTo>
                  <a:pt x="119448" y="363354"/>
                </a:lnTo>
                <a:lnTo>
                  <a:pt x="162341" y="352048"/>
                </a:lnTo>
                <a:lnTo>
                  <a:pt x="201513" y="336886"/>
                </a:lnTo>
                <a:lnTo>
                  <a:pt x="236350" y="318252"/>
                </a:lnTo>
                <a:lnTo>
                  <a:pt x="279126" y="284630"/>
                </a:lnTo>
                <a:lnTo>
                  <a:pt x="308681" y="245355"/>
                </a:lnTo>
                <a:lnTo>
                  <a:pt x="310777" y="240838"/>
                </a:lnTo>
                <a:lnTo>
                  <a:pt x="14145" y="240838"/>
                </a:lnTo>
                <a:lnTo>
                  <a:pt x="3903" y="240660"/>
                </a:lnTo>
                <a:close/>
              </a:path>
              <a:path w="323926" h="372859">
                <a:moveTo>
                  <a:pt x="164101" y="21437"/>
                </a:moveTo>
                <a:lnTo>
                  <a:pt x="19024" y="21437"/>
                </a:lnTo>
                <a:lnTo>
                  <a:pt x="37693" y="21819"/>
                </a:lnTo>
                <a:lnTo>
                  <a:pt x="55935" y="22946"/>
                </a:lnTo>
                <a:lnTo>
                  <a:pt x="107480" y="30489"/>
                </a:lnTo>
                <a:lnTo>
                  <a:pt x="152959" y="43635"/>
                </a:lnTo>
                <a:lnTo>
                  <a:pt x="190708" y="61562"/>
                </a:lnTo>
                <a:lnTo>
                  <a:pt x="226142" y="91482"/>
                </a:lnTo>
                <a:lnTo>
                  <a:pt x="240933" y="126491"/>
                </a:lnTo>
                <a:lnTo>
                  <a:pt x="240203" y="136315"/>
                </a:lnTo>
                <a:lnTo>
                  <a:pt x="223058" y="172590"/>
                </a:lnTo>
                <a:lnTo>
                  <a:pt x="186043" y="202782"/>
                </a:lnTo>
                <a:lnTo>
                  <a:pt x="147555" y="220438"/>
                </a:lnTo>
                <a:lnTo>
                  <a:pt x="101676" y="233041"/>
                </a:lnTo>
                <a:lnTo>
                  <a:pt x="50029" y="239893"/>
                </a:lnTo>
                <a:lnTo>
                  <a:pt x="14145" y="240838"/>
                </a:lnTo>
                <a:lnTo>
                  <a:pt x="310777" y="240838"/>
                </a:lnTo>
                <a:lnTo>
                  <a:pt x="315235" y="231231"/>
                </a:lnTo>
                <a:lnTo>
                  <a:pt x="320012" y="216671"/>
                </a:lnTo>
                <a:lnTo>
                  <a:pt x="322934" y="201723"/>
                </a:lnTo>
                <a:lnTo>
                  <a:pt x="323926" y="186436"/>
                </a:lnTo>
                <a:lnTo>
                  <a:pt x="322934" y="171147"/>
                </a:lnTo>
                <a:lnTo>
                  <a:pt x="308681" y="127515"/>
                </a:lnTo>
                <a:lnTo>
                  <a:pt x="279126" y="88238"/>
                </a:lnTo>
                <a:lnTo>
                  <a:pt x="236350" y="54613"/>
                </a:lnTo>
                <a:lnTo>
                  <a:pt x="201513" y="35976"/>
                </a:lnTo>
                <a:lnTo>
                  <a:pt x="182430" y="27937"/>
                </a:lnTo>
                <a:lnTo>
                  <a:pt x="164101" y="21437"/>
                </a:lnTo>
                <a:close/>
              </a:path>
              <a:path w="323926" h="372859">
                <a:moveTo>
                  <a:pt x="24968" y="0"/>
                </a:moveTo>
                <a:lnTo>
                  <a:pt x="16548" y="0"/>
                </a:lnTo>
                <a:lnTo>
                  <a:pt x="8229" y="292"/>
                </a:lnTo>
                <a:lnTo>
                  <a:pt x="0" y="698"/>
                </a:lnTo>
                <a:lnTo>
                  <a:pt x="0" y="21894"/>
                </a:lnTo>
                <a:lnTo>
                  <a:pt x="6261" y="21628"/>
                </a:lnTo>
                <a:lnTo>
                  <a:pt x="12598" y="21437"/>
                </a:lnTo>
                <a:lnTo>
                  <a:pt x="164101" y="21437"/>
                </a:lnTo>
                <a:lnTo>
                  <a:pt x="162341" y="20813"/>
                </a:lnTo>
                <a:lnTo>
                  <a:pt x="119448" y="9506"/>
                </a:lnTo>
                <a:lnTo>
                  <a:pt x="73452" y="2440"/>
                </a:lnTo>
                <a:lnTo>
                  <a:pt x="49482" y="618"/>
                </a:lnTo>
                <a:lnTo>
                  <a:pt x="24968" y="0"/>
                </a:lnTo>
                <a:close/>
              </a:path>
            </a:pathLst>
          </a:custGeom>
          <a:solidFill>
            <a:srgbClr val="0042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243825" y="558223"/>
            <a:ext cx="1189319" cy="108252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7246797" y="1479730"/>
            <a:ext cx="180340" cy="1549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42545">
              <a:lnSpc>
                <a:spcPct val="100000"/>
              </a:lnSpc>
            </a:pPr>
            <a:r>
              <a:rPr sz="550" b="1" spc="0" dirty="0">
                <a:latin typeface="Calibri"/>
                <a:cs typeface="Calibri"/>
              </a:rPr>
              <a:t>Pa</a:t>
            </a:r>
            <a:endParaRPr sz="5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3299" y="5077105"/>
            <a:ext cx="3101975" cy="1225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-20" dirty="0">
                <a:solidFill>
                  <a:srgbClr val="004289"/>
                </a:solidFill>
                <a:latin typeface="Verdana"/>
                <a:cs typeface="Verdana"/>
              </a:rPr>
              <a:t>S</a:t>
            </a:r>
            <a:r>
              <a:rPr sz="700" spc="-15" dirty="0">
                <a:solidFill>
                  <a:srgbClr val="004289"/>
                </a:solidFill>
                <a:latin typeface="Verdana"/>
                <a:cs typeface="Verdana"/>
              </a:rPr>
              <a:t>c</a:t>
            </a:r>
            <a:r>
              <a:rPr sz="700" spc="-25" dirty="0">
                <a:solidFill>
                  <a:srgbClr val="004289"/>
                </a:solidFill>
                <a:latin typeface="Verdana"/>
                <a:cs typeface="Verdana"/>
              </a:rPr>
              <a:t>o</a:t>
            </a:r>
            <a:r>
              <a:rPr sz="700" spc="-5" dirty="0">
                <a:solidFill>
                  <a:srgbClr val="004289"/>
                </a:solidFill>
                <a:latin typeface="Verdana"/>
                <a:cs typeface="Verdana"/>
              </a:rPr>
              <a:t>t</a:t>
            </a:r>
            <a:r>
              <a:rPr sz="700" spc="-25" dirty="0">
                <a:solidFill>
                  <a:srgbClr val="004289"/>
                </a:solidFill>
                <a:latin typeface="Verdana"/>
                <a:cs typeface="Verdana"/>
              </a:rPr>
              <a:t>ti</a:t>
            </a:r>
            <a:r>
              <a:rPr sz="700" spc="-20" dirty="0">
                <a:solidFill>
                  <a:srgbClr val="004289"/>
                </a:solidFill>
                <a:latin typeface="Verdana"/>
                <a:cs typeface="Verdana"/>
              </a:rPr>
              <a:t>s</a:t>
            </a:r>
            <a:r>
              <a:rPr sz="700" spc="0" dirty="0">
                <a:solidFill>
                  <a:srgbClr val="004289"/>
                </a:solidFill>
                <a:latin typeface="Verdana"/>
                <a:cs typeface="Verdana"/>
              </a:rPr>
              <a:t>h</a:t>
            </a:r>
            <a:r>
              <a:rPr sz="700" spc="-70" dirty="0">
                <a:solidFill>
                  <a:srgbClr val="004289"/>
                </a:solidFill>
                <a:latin typeface="Verdana"/>
                <a:cs typeface="Verdana"/>
              </a:rPr>
              <a:t> </a:t>
            </a:r>
            <a:r>
              <a:rPr sz="700" b="1" spc="-40" dirty="0">
                <a:solidFill>
                  <a:srgbClr val="00918E"/>
                </a:solidFill>
                <a:latin typeface="Verdana"/>
                <a:cs typeface="Verdana"/>
              </a:rPr>
              <a:t>S</a:t>
            </a:r>
            <a:r>
              <a:rPr sz="700" b="1" spc="-50" dirty="0">
                <a:solidFill>
                  <a:srgbClr val="00918E"/>
                </a:solidFill>
                <a:latin typeface="Verdana"/>
                <a:cs typeface="Verdana"/>
              </a:rPr>
              <a:t>o</a:t>
            </a:r>
            <a:r>
              <a:rPr sz="700" b="1" spc="-40" dirty="0">
                <a:solidFill>
                  <a:srgbClr val="00918E"/>
                </a:solidFill>
                <a:latin typeface="Verdana"/>
                <a:cs typeface="Verdana"/>
              </a:rPr>
              <a:t>c</a:t>
            </a:r>
            <a:r>
              <a:rPr sz="700" b="1" spc="-45" dirty="0">
                <a:solidFill>
                  <a:srgbClr val="00918E"/>
                </a:solidFill>
                <a:latin typeface="Verdana"/>
                <a:cs typeface="Verdana"/>
              </a:rPr>
              <a:t>i</a:t>
            </a:r>
            <a:r>
              <a:rPr sz="700" b="1" spc="-55" dirty="0">
                <a:solidFill>
                  <a:srgbClr val="00918E"/>
                </a:solidFill>
                <a:latin typeface="Verdana"/>
                <a:cs typeface="Verdana"/>
              </a:rPr>
              <a:t>a</a:t>
            </a:r>
            <a:r>
              <a:rPr sz="700" b="1" spc="-25" dirty="0">
                <a:solidFill>
                  <a:srgbClr val="00918E"/>
                </a:solidFill>
                <a:latin typeface="Verdana"/>
                <a:cs typeface="Verdana"/>
              </a:rPr>
              <a:t>l</a:t>
            </a:r>
            <a:r>
              <a:rPr sz="700" b="1" spc="-70" dirty="0">
                <a:solidFill>
                  <a:srgbClr val="00918E"/>
                </a:solidFill>
                <a:latin typeface="Verdana"/>
                <a:cs typeface="Verdana"/>
              </a:rPr>
              <a:t> </a:t>
            </a:r>
            <a:r>
              <a:rPr sz="700" b="1" spc="-40" dirty="0">
                <a:solidFill>
                  <a:srgbClr val="00918E"/>
                </a:solidFill>
                <a:latin typeface="Verdana"/>
                <a:cs typeface="Verdana"/>
              </a:rPr>
              <a:t>S</a:t>
            </a:r>
            <a:r>
              <a:rPr sz="700" b="1" spc="-45" dirty="0">
                <a:solidFill>
                  <a:srgbClr val="00918E"/>
                </a:solidFill>
                <a:latin typeface="Verdana"/>
                <a:cs typeface="Verdana"/>
              </a:rPr>
              <a:t>e</a:t>
            </a:r>
            <a:r>
              <a:rPr sz="700" b="1" spc="-35" dirty="0">
                <a:solidFill>
                  <a:srgbClr val="00918E"/>
                </a:solidFill>
                <a:latin typeface="Verdana"/>
                <a:cs typeface="Verdana"/>
              </a:rPr>
              <a:t>r</a:t>
            </a:r>
            <a:r>
              <a:rPr sz="700" b="1" spc="-50" dirty="0">
                <a:solidFill>
                  <a:srgbClr val="00918E"/>
                </a:solidFill>
                <a:latin typeface="Verdana"/>
                <a:cs typeface="Verdana"/>
              </a:rPr>
              <a:t>v</a:t>
            </a:r>
            <a:r>
              <a:rPr sz="700" b="1" spc="-45" dirty="0">
                <a:solidFill>
                  <a:srgbClr val="00918E"/>
                </a:solidFill>
                <a:latin typeface="Verdana"/>
                <a:cs typeface="Verdana"/>
              </a:rPr>
              <a:t>i</a:t>
            </a:r>
            <a:r>
              <a:rPr sz="700" b="1" spc="-50" dirty="0">
                <a:solidFill>
                  <a:srgbClr val="00918E"/>
                </a:solidFill>
                <a:latin typeface="Verdana"/>
                <a:cs typeface="Verdana"/>
              </a:rPr>
              <a:t>c</a:t>
            </a:r>
            <a:r>
              <a:rPr sz="700" b="1" spc="-40" dirty="0">
                <a:solidFill>
                  <a:srgbClr val="00918E"/>
                </a:solidFill>
                <a:latin typeface="Verdana"/>
                <a:cs typeface="Verdana"/>
              </a:rPr>
              <a:t>e</a:t>
            </a:r>
            <a:r>
              <a:rPr sz="700" b="1" spc="-25" dirty="0">
                <a:solidFill>
                  <a:srgbClr val="00918E"/>
                </a:solidFill>
                <a:latin typeface="Verdana"/>
                <a:cs typeface="Verdana"/>
              </a:rPr>
              <a:t>s</a:t>
            </a:r>
            <a:r>
              <a:rPr sz="700" b="1" spc="-65" dirty="0">
                <a:solidFill>
                  <a:srgbClr val="00918E"/>
                </a:solidFill>
                <a:latin typeface="Verdana"/>
                <a:cs typeface="Verdana"/>
              </a:rPr>
              <a:t> </a:t>
            </a:r>
            <a:r>
              <a:rPr sz="700" spc="-20" dirty="0">
                <a:solidFill>
                  <a:srgbClr val="004289"/>
                </a:solidFill>
                <a:latin typeface="Verdana"/>
                <a:cs typeface="Verdana"/>
              </a:rPr>
              <a:t>C</a:t>
            </a:r>
            <a:r>
              <a:rPr sz="700" spc="-25" dirty="0">
                <a:solidFill>
                  <a:srgbClr val="004289"/>
                </a:solidFill>
                <a:latin typeface="Verdana"/>
                <a:cs typeface="Verdana"/>
              </a:rPr>
              <a:t>o</a:t>
            </a:r>
            <a:r>
              <a:rPr sz="700" spc="-30" dirty="0">
                <a:solidFill>
                  <a:srgbClr val="004289"/>
                </a:solidFill>
                <a:latin typeface="Verdana"/>
                <a:cs typeface="Verdana"/>
              </a:rPr>
              <a:t>u</a:t>
            </a:r>
            <a:r>
              <a:rPr sz="700" spc="-25" dirty="0">
                <a:solidFill>
                  <a:srgbClr val="004289"/>
                </a:solidFill>
                <a:latin typeface="Verdana"/>
                <a:cs typeface="Verdana"/>
              </a:rPr>
              <a:t>n</a:t>
            </a:r>
            <a:r>
              <a:rPr sz="700" spc="-15" dirty="0">
                <a:solidFill>
                  <a:srgbClr val="004289"/>
                </a:solidFill>
                <a:latin typeface="Verdana"/>
                <a:cs typeface="Verdana"/>
              </a:rPr>
              <a:t>c</a:t>
            </a:r>
            <a:r>
              <a:rPr sz="700" spc="-30" dirty="0">
                <a:solidFill>
                  <a:srgbClr val="004289"/>
                </a:solidFill>
                <a:latin typeface="Verdana"/>
                <a:cs typeface="Verdana"/>
              </a:rPr>
              <a:t>i</a:t>
            </a:r>
            <a:r>
              <a:rPr sz="700" spc="0" dirty="0">
                <a:solidFill>
                  <a:srgbClr val="004289"/>
                </a:solidFill>
                <a:latin typeface="Verdana"/>
                <a:cs typeface="Verdana"/>
              </a:rPr>
              <a:t>l</a:t>
            </a:r>
            <a:r>
              <a:rPr sz="700" spc="-70" dirty="0">
                <a:solidFill>
                  <a:srgbClr val="004289"/>
                </a:solidFill>
                <a:latin typeface="Verdana"/>
                <a:cs typeface="Verdana"/>
              </a:rPr>
              <a:t> </a:t>
            </a:r>
            <a:r>
              <a:rPr sz="1050" spc="0" baseline="7936" dirty="0">
                <a:solidFill>
                  <a:srgbClr val="00918E"/>
                </a:solidFill>
                <a:latin typeface="Verdana"/>
                <a:cs typeface="Verdana"/>
              </a:rPr>
              <a:t>|</a:t>
            </a:r>
            <a:r>
              <a:rPr sz="1050" spc="-104" baseline="7936" dirty="0">
                <a:solidFill>
                  <a:srgbClr val="00918E"/>
                </a:solidFill>
                <a:latin typeface="Verdana"/>
                <a:cs typeface="Verdana"/>
              </a:rPr>
              <a:t> </a:t>
            </a:r>
            <a:r>
              <a:rPr sz="700" b="1" spc="-30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700" b="1" spc="-25" dirty="0">
                <a:solidFill>
                  <a:srgbClr val="575756"/>
                </a:solidFill>
                <a:latin typeface="Verdana"/>
                <a:cs typeface="Verdana"/>
              </a:rPr>
              <a:t>nd</a:t>
            </a:r>
            <a:r>
              <a:rPr sz="700" b="1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700" b="1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700" b="1" spc="-2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700" b="1" spc="-1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700" b="1" spc="-3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700" b="1" spc="-2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700" b="1" spc="-30" dirty="0">
                <a:solidFill>
                  <a:srgbClr val="575756"/>
                </a:solidFill>
                <a:latin typeface="Verdana"/>
                <a:cs typeface="Verdana"/>
              </a:rPr>
              <a:t>di</a:t>
            </a:r>
            <a:r>
              <a:rPr sz="700" b="1" spc="-2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700" b="1" spc="0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700" b="1" spc="-7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700" b="1" spc="-20" dirty="0">
                <a:solidFill>
                  <a:srgbClr val="575756"/>
                </a:solidFill>
                <a:latin typeface="Verdana"/>
                <a:cs typeface="Verdana"/>
              </a:rPr>
              <a:t>pe</a:t>
            </a:r>
            <a:r>
              <a:rPr sz="700" b="1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700" b="1" spc="-2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700" b="1" spc="-2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700" b="1" spc="-30" dirty="0">
                <a:solidFill>
                  <a:srgbClr val="575756"/>
                </a:solidFill>
                <a:latin typeface="Verdana"/>
                <a:cs typeface="Verdana"/>
              </a:rPr>
              <a:t>na</a:t>
            </a:r>
            <a:r>
              <a:rPr sz="700" b="1" spc="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700" b="1" spc="-7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700" b="1" spc="-25" dirty="0">
                <a:solidFill>
                  <a:srgbClr val="575756"/>
                </a:solidFill>
                <a:latin typeface="Verdana"/>
                <a:cs typeface="Verdana"/>
              </a:rPr>
              <a:t>out</a:t>
            </a:r>
            <a:r>
              <a:rPr sz="700" b="1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700" b="1" spc="-25" dirty="0">
                <a:solidFill>
                  <a:srgbClr val="575756"/>
                </a:solidFill>
                <a:latin typeface="Verdana"/>
                <a:cs typeface="Verdana"/>
              </a:rPr>
              <a:t>om</a:t>
            </a:r>
            <a:r>
              <a:rPr sz="700" b="1" spc="-1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700" b="1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5999" y="5038418"/>
            <a:ext cx="7056005" cy="0"/>
          </a:xfrm>
          <a:custGeom>
            <a:avLst/>
            <a:gdLst/>
            <a:ahLst/>
            <a:cxnLst/>
            <a:rect l="l" t="t" r="r" b="b"/>
            <a:pathLst>
              <a:path w="7056005">
                <a:moveTo>
                  <a:pt x="0" y="0"/>
                </a:moveTo>
                <a:lnTo>
                  <a:pt x="7056005" y="0"/>
                </a:lnTo>
              </a:path>
            </a:pathLst>
          </a:custGeom>
          <a:ln w="3175">
            <a:solidFill>
              <a:srgbClr val="0042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0" cy="839990"/>
          </a:xfrm>
          <a:custGeom>
            <a:avLst/>
            <a:gdLst/>
            <a:ahLst/>
            <a:cxnLst/>
            <a:rect l="l" t="t" r="r" b="b"/>
            <a:pathLst>
              <a:path h="839990">
                <a:moveTo>
                  <a:pt x="0" y="839990"/>
                </a:moveTo>
                <a:lnTo>
                  <a:pt x="0" y="0"/>
                </a:lnTo>
                <a:lnTo>
                  <a:pt x="0" y="839990"/>
                </a:lnTo>
                <a:close/>
              </a:path>
            </a:pathLst>
          </a:custGeom>
          <a:solidFill>
            <a:srgbClr val="C6C6C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7559992" cy="839990"/>
          </a:xfrm>
          <a:custGeom>
            <a:avLst/>
            <a:gdLst/>
            <a:ahLst/>
            <a:cxnLst/>
            <a:rect l="l" t="t" r="r" b="b"/>
            <a:pathLst>
              <a:path w="7559992" h="839990">
                <a:moveTo>
                  <a:pt x="0" y="839990"/>
                </a:moveTo>
                <a:lnTo>
                  <a:pt x="7559992" y="839990"/>
                </a:lnTo>
                <a:lnTo>
                  <a:pt x="7559992" y="0"/>
                </a:lnTo>
                <a:lnTo>
                  <a:pt x="0" y="0"/>
                </a:lnTo>
                <a:lnTo>
                  <a:pt x="0" y="839990"/>
                </a:lnTo>
                <a:close/>
              </a:path>
            </a:pathLst>
          </a:custGeom>
          <a:solidFill>
            <a:srgbClr val="53312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03299" y="192764"/>
            <a:ext cx="4566920" cy="5111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0">
              <a:lnSpc>
                <a:spcPts val="1950"/>
              </a:lnSpc>
            </a:pPr>
            <a:r>
              <a:rPr sz="1800" b="1" spc="-190" dirty="0">
                <a:solidFill>
                  <a:srgbClr val="D9594C"/>
                </a:solidFill>
                <a:latin typeface="Verdana"/>
                <a:cs typeface="Verdana"/>
              </a:rPr>
              <a:t>W</a:t>
            </a:r>
            <a:r>
              <a:rPr sz="1800" b="1" spc="-120" dirty="0">
                <a:solidFill>
                  <a:srgbClr val="D9594C"/>
                </a:solidFill>
                <a:latin typeface="Verdana"/>
                <a:cs typeface="Verdana"/>
              </a:rPr>
              <a:t>h</a:t>
            </a:r>
            <a:r>
              <a:rPr sz="1800" b="1" spc="-100" dirty="0">
                <a:solidFill>
                  <a:srgbClr val="D9594C"/>
                </a:solidFill>
                <a:latin typeface="Verdana"/>
                <a:cs typeface="Verdana"/>
              </a:rPr>
              <a:t>a</a:t>
            </a:r>
            <a:r>
              <a:rPr sz="1800" b="1" spc="-50" dirty="0">
                <a:solidFill>
                  <a:srgbClr val="D9594C"/>
                </a:solidFill>
                <a:latin typeface="Verdana"/>
                <a:cs typeface="Verdana"/>
              </a:rPr>
              <a:t>t</a:t>
            </a:r>
            <a:r>
              <a:rPr sz="1800" b="1" spc="-30" dirty="0">
                <a:solidFill>
                  <a:srgbClr val="D9594C"/>
                </a:solidFill>
                <a:latin typeface="Verdana"/>
                <a:cs typeface="Verdana"/>
              </a:rPr>
              <a:t> </a:t>
            </a:r>
            <a:r>
              <a:rPr sz="1800" b="1" spc="-105" dirty="0">
                <a:solidFill>
                  <a:srgbClr val="D9594C"/>
                </a:solidFill>
                <a:latin typeface="Verdana"/>
                <a:cs typeface="Verdana"/>
              </a:rPr>
              <a:t>d</a:t>
            </a:r>
            <a:r>
              <a:rPr sz="1800" b="1" spc="-100" dirty="0">
                <a:solidFill>
                  <a:srgbClr val="D9594C"/>
                </a:solidFill>
                <a:latin typeface="Verdana"/>
                <a:cs typeface="Verdana"/>
              </a:rPr>
              <a:t>o</a:t>
            </a:r>
            <a:r>
              <a:rPr sz="1800" b="1" spc="-65" dirty="0">
                <a:solidFill>
                  <a:srgbClr val="D9594C"/>
                </a:solidFill>
                <a:latin typeface="Verdana"/>
                <a:cs typeface="Verdana"/>
              </a:rPr>
              <a:t>es</a:t>
            </a:r>
            <a:r>
              <a:rPr sz="1800" b="1" spc="-30" dirty="0">
                <a:solidFill>
                  <a:srgbClr val="D9594C"/>
                </a:solidFill>
                <a:latin typeface="Verdana"/>
                <a:cs typeface="Verdana"/>
              </a:rPr>
              <a:t> </a:t>
            </a:r>
            <a:r>
              <a:rPr sz="1800" b="1" spc="-60" dirty="0">
                <a:solidFill>
                  <a:srgbClr val="D9594C"/>
                </a:solidFill>
                <a:latin typeface="Verdana"/>
                <a:cs typeface="Verdana"/>
              </a:rPr>
              <a:t>a</a:t>
            </a:r>
            <a:r>
              <a:rPr sz="1800" b="1" spc="-30" dirty="0">
                <a:solidFill>
                  <a:srgbClr val="D9594C"/>
                </a:solidFill>
                <a:latin typeface="Verdana"/>
                <a:cs typeface="Verdana"/>
              </a:rPr>
              <a:t> </a:t>
            </a:r>
            <a:r>
              <a:rPr sz="1800" b="1" spc="-110" dirty="0">
                <a:solidFill>
                  <a:srgbClr val="D9594C"/>
                </a:solidFill>
                <a:latin typeface="Verdana"/>
                <a:cs typeface="Verdana"/>
              </a:rPr>
              <a:t>p</a:t>
            </a:r>
            <a:r>
              <a:rPr sz="1800" b="1" spc="-80" dirty="0">
                <a:solidFill>
                  <a:srgbClr val="D9594C"/>
                </a:solidFill>
                <a:latin typeface="Verdana"/>
                <a:cs typeface="Verdana"/>
              </a:rPr>
              <a:t>e</a:t>
            </a:r>
            <a:r>
              <a:rPr sz="1800" b="1" spc="-70" dirty="0">
                <a:solidFill>
                  <a:srgbClr val="D9594C"/>
                </a:solidFill>
                <a:latin typeface="Verdana"/>
                <a:cs typeface="Verdana"/>
              </a:rPr>
              <a:t>r</a:t>
            </a:r>
            <a:r>
              <a:rPr sz="1800" b="1" spc="-105" dirty="0">
                <a:solidFill>
                  <a:srgbClr val="D9594C"/>
                </a:solidFill>
                <a:latin typeface="Verdana"/>
                <a:cs typeface="Verdana"/>
              </a:rPr>
              <a:t>son</a:t>
            </a:r>
            <a:r>
              <a:rPr sz="1800" b="1" spc="-100" dirty="0">
                <a:solidFill>
                  <a:srgbClr val="D9594C"/>
                </a:solidFill>
                <a:latin typeface="Verdana"/>
                <a:cs typeface="Verdana"/>
              </a:rPr>
              <a:t>a</a:t>
            </a:r>
            <a:r>
              <a:rPr sz="1800" b="1" spc="-65" dirty="0">
                <a:solidFill>
                  <a:srgbClr val="D9594C"/>
                </a:solidFill>
                <a:latin typeface="Verdana"/>
                <a:cs typeface="Verdana"/>
              </a:rPr>
              <a:t>l</a:t>
            </a:r>
            <a:r>
              <a:rPr sz="1800" b="1" spc="-30" dirty="0">
                <a:solidFill>
                  <a:srgbClr val="D9594C"/>
                </a:solidFill>
                <a:latin typeface="Verdana"/>
                <a:cs typeface="Verdana"/>
              </a:rPr>
              <a:t> </a:t>
            </a:r>
            <a:r>
              <a:rPr sz="1800" b="1" spc="-105" dirty="0">
                <a:solidFill>
                  <a:srgbClr val="D9594C"/>
                </a:solidFill>
                <a:latin typeface="Verdana"/>
                <a:cs typeface="Verdana"/>
              </a:rPr>
              <a:t>out</a:t>
            </a:r>
            <a:r>
              <a:rPr sz="1800" b="1" spc="-100" dirty="0">
                <a:solidFill>
                  <a:srgbClr val="D9594C"/>
                </a:solidFill>
                <a:latin typeface="Verdana"/>
                <a:cs typeface="Verdana"/>
              </a:rPr>
              <a:t>com</a:t>
            </a:r>
            <a:r>
              <a:rPr sz="1800" b="1" spc="-65" dirty="0">
                <a:solidFill>
                  <a:srgbClr val="D9594C"/>
                </a:solidFill>
                <a:latin typeface="Verdana"/>
                <a:cs typeface="Verdana"/>
              </a:rPr>
              <a:t>es</a:t>
            </a:r>
            <a:r>
              <a:rPr sz="1800" b="1" spc="-40" dirty="0">
                <a:solidFill>
                  <a:srgbClr val="D9594C"/>
                </a:solidFill>
                <a:latin typeface="Verdana"/>
                <a:cs typeface="Verdana"/>
              </a:rPr>
              <a:t> </a:t>
            </a:r>
            <a:r>
              <a:rPr sz="1800" b="1" spc="-95" dirty="0">
                <a:solidFill>
                  <a:srgbClr val="D9594C"/>
                </a:solidFill>
                <a:latin typeface="Verdana"/>
                <a:cs typeface="Verdana"/>
              </a:rPr>
              <a:t>a</a:t>
            </a:r>
            <a:r>
              <a:rPr sz="1800" b="1" spc="-120" dirty="0">
                <a:solidFill>
                  <a:srgbClr val="D9594C"/>
                </a:solidFill>
                <a:latin typeface="Verdana"/>
                <a:cs typeface="Verdana"/>
              </a:rPr>
              <a:t>pp</a:t>
            </a:r>
            <a:r>
              <a:rPr sz="1800" b="1" spc="-75" dirty="0">
                <a:solidFill>
                  <a:srgbClr val="D9594C"/>
                </a:solidFill>
                <a:latin typeface="Verdana"/>
                <a:cs typeface="Verdana"/>
              </a:rPr>
              <a:t>r</a:t>
            </a:r>
            <a:r>
              <a:rPr sz="1800" b="1" spc="-100" dirty="0">
                <a:solidFill>
                  <a:srgbClr val="D9594C"/>
                </a:solidFill>
                <a:latin typeface="Verdana"/>
                <a:cs typeface="Verdana"/>
              </a:rPr>
              <a:t>o</a:t>
            </a:r>
            <a:r>
              <a:rPr sz="1800" b="1" spc="-90" dirty="0">
                <a:solidFill>
                  <a:srgbClr val="D9594C"/>
                </a:solidFill>
                <a:latin typeface="Verdana"/>
                <a:cs typeface="Verdana"/>
              </a:rPr>
              <a:t>a</a:t>
            </a:r>
            <a:r>
              <a:rPr sz="1800" b="1" spc="-60" dirty="0">
                <a:solidFill>
                  <a:srgbClr val="D9594C"/>
                </a:solidFill>
                <a:latin typeface="Verdana"/>
                <a:cs typeface="Verdana"/>
              </a:rPr>
              <a:t>c</a:t>
            </a:r>
            <a:r>
              <a:rPr sz="1800" b="1" spc="-90" dirty="0">
                <a:solidFill>
                  <a:srgbClr val="D9594C"/>
                </a:solidFill>
                <a:latin typeface="Verdana"/>
                <a:cs typeface="Verdana"/>
              </a:rPr>
              <a:t>h</a:t>
            </a:r>
            <a:r>
              <a:rPr sz="1800" b="1" spc="-30" dirty="0">
                <a:solidFill>
                  <a:srgbClr val="D9594C"/>
                </a:solidFill>
                <a:latin typeface="Verdana"/>
                <a:cs typeface="Verdana"/>
              </a:rPr>
              <a:t> </a:t>
            </a:r>
            <a:r>
              <a:rPr sz="1800" b="1" spc="-130" dirty="0">
                <a:solidFill>
                  <a:srgbClr val="D9594C"/>
                </a:solidFill>
                <a:latin typeface="Verdana"/>
                <a:cs typeface="Verdana"/>
              </a:rPr>
              <a:t>m</a:t>
            </a:r>
            <a:r>
              <a:rPr sz="1800" b="1" spc="-90" dirty="0">
                <a:solidFill>
                  <a:srgbClr val="D9594C"/>
                </a:solidFill>
                <a:latin typeface="Verdana"/>
                <a:cs typeface="Verdana"/>
              </a:rPr>
              <a:t>e</a:t>
            </a:r>
            <a:r>
              <a:rPr sz="1800" b="1" spc="-95" dirty="0">
                <a:solidFill>
                  <a:srgbClr val="D9594C"/>
                </a:solidFill>
                <a:latin typeface="Verdana"/>
                <a:cs typeface="Verdana"/>
              </a:rPr>
              <a:t>a</a:t>
            </a:r>
            <a:r>
              <a:rPr sz="1800" b="1" spc="-90" dirty="0">
                <a:solidFill>
                  <a:srgbClr val="D9594C"/>
                </a:solidFill>
                <a:latin typeface="Verdana"/>
                <a:cs typeface="Verdana"/>
              </a:rPr>
              <a:t>n</a:t>
            </a:r>
            <a:r>
              <a:rPr sz="1800" b="1" spc="-30" dirty="0">
                <a:solidFill>
                  <a:srgbClr val="D9594C"/>
                </a:solidFill>
                <a:latin typeface="Verdana"/>
                <a:cs typeface="Verdana"/>
              </a:rPr>
              <a:t> </a:t>
            </a:r>
            <a:r>
              <a:rPr sz="1800" b="1" spc="-95" dirty="0">
                <a:solidFill>
                  <a:srgbClr val="D9594C"/>
                </a:solidFill>
                <a:latin typeface="Verdana"/>
                <a:cs typeface="Verdana"/>
              </a:rPr>
              <a:t>f</a:t>
            </a:r>
            <a:r>
              <a:rPr sz="1800" b="1" spc="-120" dirty="0">
                <a:solidFill>
                  <a:srgbClr val="D9594C"/>
                </a:solidFill>
                <a:latin typeface="Verdana"/>
                <a:cs typeface="Verdana"/>
              </a:rPr>
              <a:t>o</a:t>
            </a:r>
            <a:r>
              <a:rPr sz="1800" b="1" spc="-65" dirty="0">
                <a:solidFill>
                  <a:srgbClr val="D9594C"/>
                </a:solidFill>
                <a:latin typeface="Verdana"/>
                <a:cs typeface="Verdana"/>
              </a:rPr>
              <a:t>r</a:t>
            </a:r>
            <a:r>
              <a:rPr sz="1800" b="1" spc="-30" dirty="0">
                <a:solidFill>
                  <a:srgbClr val="D9594C"/>
                </a:solidFill>
                <a:latin typeface="Verdana"/>
                <a:cs typeface="Verdana"/>
              </a:rPr>
              <a:t> </a:t>
            </a:r>
            <a:r>
              <a:rPr sz="1800" b="1" spc="-130" dirty="0">
                <a:solidFill>
                  <a:srgbClr val="D9594C"/>
                </a:solidFill>
                <a:latin typeface="Verdana"/>
                <a:cs typeface="Verdana"/>
              </a:rPr>
              <a:t>y</a:t>
            </a:r>
            <a:r>
              <a:rPr sz="1800" b="1" spc="-105" dirty="0">
                <a:solidFill>
                  <a:srgbClr val="D9594C"/>
                </a:solidFill>
                <a:latin typeface="Verdana"/>
                <a:cs typeface="Verdana"/>
              </a:rPr>
              <a:t>o</a:t>
            </a:r>
            <a:r>
              <a:rPr sz="1800" b="1" spc="-120" dirty="0">
                <a:solidFill>
                  <a:srgbClr val="D9594C"/>
                </a:solidFill>
                <a:latin typeface="Verdana"/>
                <a:cs typeface="Verdana"/>
              </a:rPr>
              <a:t>u</a:t>
            </a:r>
            <a:r>
              <a:rPr sz="1800" b="1" spc="-85" dirty="0">
                <a:solidFill>
                  <a:srgbClr val="D9594C"/>
                </a:solidFill>
                <a:latin typeface="Verdana"/>
                <a:cs typeface="Verdana"/>
              </a:rPr>
              <a:t>r</a:t>
            </a:r>
            <a:r>
              <a:rPr sz="1800" b="1" spc="-30" dirty="0">
                <a:solidFill>
                  <a:srgbClr val="D9594C"/>
                </a:solidFill>
                <a:latin typeface="Verdana"/>
                <a:cs typeface="Verdana"/>
              </a:rPr>
              <a:t> </a:t>
            </a:r>
            <a:r>
              <a:rPr sz="1800" b="1" spc="-120" dirty="0">
                <a:solidFill>
                  <a:srgbClr val="D9594C"/>
                </a:solidFill>
                <a:latin typeface="Verdana"/>
                <a:cs typeface="Verdana"/>
              </a:rPr>
              <a:t>o</a:t>
            </a:r>
            <a:r>
              <a:rPr sz="1800" b="1" spc="-75" dirty="0">
                <a:solidFill>
                  <a:srgbClr val="D9594C"/>
                </a:solidFill>
                <a:latin typeface="Verdana"/>
                <a:cs typeface="Verdana"/>
              </a:rPr>
              <a:t>r</a:t>
            </a:r>
            <a:r>
              <a:rPr sz="1800" b="1" spc="-110" dirty="0">
                <a:solidFill>
                  <a:srgbClr val="D9594C"/>
                </a:solidFill>
                <a:latin typeface="Verdana"/>
                <a:cs typeface="Verdana"/>
              </a:rPr>
              <a:t>g</a:t>
            </a:r>
            <a:r>
              <a:rPr sz="1800" b="1" spc="-95" dirty="0">
                <a:solidFill>
                  <a:srgbClr val="D9594C"/>
                </a:solidFill>
                <a:latin typeface="Verdana"/>
                <a:cs typeface="Verdana"/>
              </a:rPr>
              <a:t>a</a:t>
            </a:r>
            <a:r>
              <a:rPr sz="1800" b="1" spc="-130" dirty="0">
                <a:solidFill>
                  <a:srgbClr val="D9594C"/>
                </a:solidFill>
                <a:latin typeface="Verdana"/>
                <a:cs typeface="Verdana"/>
              </a:rPr>
              <a:t>n</a:t>
            </a:r>
            <a:r>
              <a:rPr sz="1800" b="1" spc="-75" dirty="0">
                <a:solidFill>
                  <a:srgbClr val="D9594C"/>
                </a:solidFill>
                <a:latin typeface="Verdana"/>
                <a:cs typeface="Verdana"/>
              </a:rPr>
              <a:t>i</a:t>
            </a:r>
            <a:r>
              <a:rPr sz="1800" b="1" spc="-85" dirty="0">
                <a:solidFill>
                  <a:srgbClr val="D9594C"/>
                </a:solidFill>
                <a:latin typeface="Verdana"/>
                <a:cs typeface="Verdana"/>
              </a:rPr>
              <a:t>s</a:t>
            </a:r>
            <a:r>
              <a:rPr sz="1800" b="1" spc="-100" dirty="0">
                <a:solidFill>
                  <a:srgbClr val="D9594C"/>
                </a:solidFill>
                <a:latin typeface="Verdana"/>
                <a:cs typeface="Verdana"/>
              </a:rPr>
              <a:t>a</a:t>
            </a:r>
            <a:r>
              <a:rPr sz="1800" b="1" spc="-75" dirty="0">
                <a:solidFill>
                  <a:srgbClr val="D9594C"/>
                </a:solidFill>
                <a:latin typeface="Verdana"/>
                <a:cs typeface="Verdana"/>
              </a:rPr>
              <a:t>t</a:t>
            </a:r>
            <a:r>
              <a:rPr sz="1800" b="1" spc="-90" dirty="0">
                <a:solidFill>
                  <a:srgbClr val="D9594C"/>
                </a:solidFill>
                <a:latin typeface="Verdana"/>
                <a:cs typeface="Verdana"/>
              </a:rPr>
              <a:t>i</a:t>
            </a:r>
            <a:r>
              <a:rPr sz="1800" b="1" spc="-105" dirty="0">
                <a:solidFill>
                  <a:srgbClr val="D9594C"/>
                </a:solidFill>
                <a:latin typeface="Verdana"/>
                <a:cs typeface="Verdana"/>
              </a:rPr>
              <a:t>o</a:t>
            </a:r>
            <a:r>
              <a:rPr sz="1800" b="1" spc="-204" dirty="0">
                <a:solidFill>
                  <a:srgbClr val="D9594C"/>
                </a:solidFill>
                <a:latin typeface="Verdana"/>
                <a:cs typeface="Verdana"/>
              </a:rPr>
              <a:t>n</a:t>
            </a:r>
            <a:r>
              <a:rPr sz="1800" b="1" spc="-70" dirty="0">
                <a:solidFill>
                  <a:srgbClr val="D9594C"/>
                </a:solidFill>
                <a:latin typeface="Verdana"/>
                <a:cs typeface="Verdana"/>
              </a:rPr>
              <a:t>?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3299" y="1234795"/>
            <a:ext cx="6064885" cy="22396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ts val="1300"/>
              </a:lnSpc>
            </a:pPr>
            <a:r>
              <a:rPr sz="110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pe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na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ou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om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pp</a:t>
            </a:r>
            <a:r>
              <a:rPr sz="1100" spc="-1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me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ha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1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gan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fo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wha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rs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pl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amil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.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hou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nd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mpl</a:t>
            </a:r>
            <a:r>
              <a:rPr sz="1100" spc="-5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,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b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pe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na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ou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om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pp</a:t>
            </a:r>
            <a:r>
              <a:rPr sz="1100" spc="-1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h 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qui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lin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k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ho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hol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y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pp</a:t>
            </a:r>
            <a:r>
              <a:rPr sz="1100" spc="-1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ha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pe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na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ou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om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b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ui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in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,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lanni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60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,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pe</a:t>
            </a:r>
            <a:r>
              <a:rPr sz="1100" spc="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ni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.</a:t>
            </a:r>
            <a:endParaRPr sz="1100">
              <a:latin typeface="Verdana"/>
              <a:cs typeface="Verdana"/>
            </a:endParaRPr>
          </a:p>
          <a:p>
            <a:pPr>
              <a:lnSpc>
                <a:spcPts val="1100"/>
              </a:lnSpc>
              <a:spcBef>
                <a:spcPts val="34"/>
              </a:spcBef>
            </a:pPr>
            <a:endParaRPr sz="1100"/>
          </a:p>
          <a:p>
            <a:pPr marL="12700" marR="143510" indent="0">
              <a:lnSpc>
                <a:spcPts val="1300"/>
              </a:lnSpc>
            </a:pP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val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pl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inni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pe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na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ou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om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ho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b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ou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y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d </a:t>
            </a:r>
            <a:r>
              <a:rPr sz="1100" spc="-50" dirty="0">
                <a:solidFill>
                  <a:srgbClr val="575756"/>
                </a:solidFill>
                <a:latin typeface="Verdana"/>
                <a:cs typeface="Verdana"/>
              </a:rPr>
              <a:t>b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y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an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ag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rs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xa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mpl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pe</a:t>
            </a:r>
            <a:r>
              <a:rPr sz="1100" spc="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vi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6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,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et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inui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spc="-1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es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na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l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v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opm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t.</a:t>
            </a:r>
            <a:endParaRPr sz="1100">
              <a:latin typeface="Verdana"/>
              <a:cs typeface="Verdana"/>
            </a:endParaRPr>
          </a:p>
          <a:p>
            <a:pPr marL="12700" marR="1433195">
              <a:lnSpc>
                <a:spcPts val="2430"/>
              </a:lnSpc>
              <a:spcBef>
                <a:spcPts val="229"/>
              </a:spcBef>
            </a:pP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Mo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gu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da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ou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om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fo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pe</a:t>
            </a:r>
            <a:r>
              <a:rPr sz="1100" spc="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vi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b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7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: </a:t>
            </a:r>
            <a:r>
              <a:rPr sz="1100" b="1" spc="-125" dirty="0">
                <a:solidFill>
                  <a:srgbClr val="3D5E9E"/>
                </a:solidFill>
                <a:latin typeface="Verdana"/>
                <a:cs typeface="Verdana"/>
              </a:rPr>
              <a:t>ww</a:t>
            </a:r>
            <a:r>
              <a:rPr sz="1100" b="1" spc="-210" dirty="0">
                <a:solidFill>
                  <a:srgbClr val="3D5E9E"/>
                </a:solidFill>
                <a:latin typeface="Verdana"/>
                <a:cs typeface="Verdana"/>
              </a:rPr>
              <a:t>w</a:t>
            </a:r>
            <a:r>
              <a:rPr sz="1100" b="1" spc="-40" dirty="0">
                <a:solidFill>
                  <a:srgbClr val="3D5E9E"/>
                </a:solidFill>
                <a:latin typeface="Verdana"/>
                <a:cs typeface="Verdana"/>
              </a:rPr>
              <a:t>.s</a:t>
            </a:r>
            <a:r>
              <a:rPr sz="1100" b="1" spc="-55" dirty="0">
                <a:solidFill>
                  <a:srgbClr val="3D5E9E"/>
                </a:solidFill>
                <a:latin typeface="Verdana"/>
                <a:cs typeface="Verdana"/>
                <a:hlinkClick r:id="rId2"/>
              </a:rPr>
              <a:t>t</a:t>
            </a:r>
            <a:r>
              <a:rPr sz="1100" b="1" spc="-65" dirty="0">
                <a:solidFill>
                  <a:srgbClr val="3D5E9E"/>
                </a:solidFill>
                <a:latin typeface="Verdana"/>
                <a:cs typeface="Verdana"/>
                <a:hlinkClick r:id="rId2"/>
              </a:rPr>
              <a:t>e</a:t>
            </a:r>
            <a:r>
              <a:rPr sz="1100" b="1" spc="-85" dirty="0">
                <a:solidFill>
                  <a:srgbClr val="3D5E9E"/>
                </a:solidFill>
                <a:latin typeface="Verdana"/>
                <a:cs typeface="Verdana"/>
                <a:hlinkClick r:id="rId2"/>
              </a:rPr>
              <a:t>p</a:t>
            </a:r>
            <a:r>
              <a:rPr sz="1100" b="1" spc="-65" dirty="0">
                <a:solidFill>
                  <a:srgbClr val="3D5E9E"/>
                </a:solidFill>
                <a:latin typeface="Verdana"/>
                <a:cs typeface="Verdana"/>
                <a:hlinkClick r:id="rId2"/>
              </a:rPr>
              <a:t>i</a:t>
            </a:r>
            <a:r>
              <a:rPr sz="1100" b="1" spc="-90" dirty="0">
                <a:solidFill>
                  <a:srgbClr val="3D5E9E"/>
                </a:solidFill>
                <a:latin typeface="Verdana"/>
                <a:cs typeface="Verdana"/>
                <a:hlinkClick r:id="rId2"/>
              </a:rPr>
              <a:t>n</a:t>
            </a:r>
            <a:r>
              <a:rPr sz="1100" b="1" spc="-55" dirty="0">
                <a:solidFill>
                  <a:srgbClr val="3D5E9E"/>
                </a:solidFill>
                <a:latin typeface="Verdana"/>
                <a:cs typeface="Verdana"/>
                <a:hlinkClick r:id="rId2"/>
              </a:rPr>
              <a:t>t</a:t>
            </a:r>
            <a:r>
              <a:rPr sz="1100" b="1" spc="-80" dirty="0">
                <a:solidFill>
                  <a:srgbClr val="3D5E9E"/>
                </a:solidFill>
                <a:latin typeface="Verdana"/>
                <a:cs typeface="Verdana"/>
                <a:hlinkClick r:id="rId2"/>
              </a:rPr>
              <a:t>o</a:t>
            </a:r>
            <a:r>
              <a:rPr sz="1100" b="1" spc="-75" dirty="0">
                <a:solidFill>
                  <a:srgbClr val="3D5E9E"/>
                </a:solidFill>
                <a:latin typeface="Verdana"/>
                <a:cs typeface="Verdana"/>
                <a:hlinkClick r:id="rId2"/>
              </a:rPr>
              <a:t>l</a:t>
            </a:r>
            <a:r>
              <a:rPr sz="1100" b="1" spc="-70" dirty="0">
                <a:solidFill>
                  <a:srgbClr val="3D5E9E"/>
                </a:solidFill>
                <a:latin typeface="Verdana"/>
                <a:cs typeface="Verdana"/>
                <a:hlinkClick r:id="rId2"/>
              </a:rPr>
              <a:t>ea</a:t>
            </a:r>
            <a:r>
              <a:rPr sz="1100" b="1" spc="-80" dirty="0">
                <a:solidFill>
                  <a:srgbClr val="3D5E9E"/>
                </a:solidFill>
                <a:latin typeface="Verdana"/>
                <a:cs typeface="Verdana"/>
                <a:hlinkClick r:id="rId2"/>
              </a:rPr>
              <a:t>d</a:t>
            </a:r>
            <a:r>
              <a:rPr sz="1100" b="1" spc="-70" dirty="0">
                <a:solidFill>
                  <a:srgbClr val="3D5E9E"/>
                </a:solidFill>
                <a:latin typeface="Verdana"/>
                <a:cs typeface="Verdana"/>
                <a:hlinkClick r:id="rId2"/>
              </a:rPr>
              <a:t>e</a:t>
            </a:r>
            <a:r>
              <a:rPr sz="1100" b="1" spc="-55" dirty="0">
                <a:solidFill>
                  <a:srgbClr val="3D5E9E"/>
                </a:solidFill>
                <a:latin typeface="Verdana"/>
                <a:cs typeface="Verdana"/>
                <a:hlinkClick r:id="rId2"/>
              </a:rPr>
              <a:t>r</a:t>
            </a:r>
            <a:r>
              <a:rPr sz="1100" b="1" spc="-85" dirty="0">
                <a:solidFill>
                  <a:srgbClr val="3D5E9E"/>
                </a:solidFill>
                <a:latin typeface="Verdana"/>
                <a:cs typeface="Verdana"/>
                <a:hlinkClick r:id="rId2"/>
              </a:rPr>
              <a:t>sh</a:t>
            </a:r>
            <a:r>
              <a:rPr sz="1100" b="1" spc="-65" dirty="0">
                <a:solidFill>
                  <a:srgbClr val="3D5E9E"/>
                </a:solidFill>
                <a:latin typeface="Verdana"/>
                <a:cs typeface="Verdana"/>
                <a:hlinkClick r:id="rId2"/>
              </a:rPr>
              <a:t>i</a:t>
            </a:r>
            <a:r>
              <a:rPr sz="1100" b="1" spc="-110" dirty="0">
                <a:solidFill>
                  <a:srgbClr val="3D5E9E"/>
                </a:solidFill>
                <a:latin typeface="Verdana"/>
                <a:cs typeface="Verdana"/>
                <a:hlinkClick r:id="rId2"/>
              </a:rPr>
              <a:t>p</a:t>
            </a:r>
            <a:r>
              <a:rPr sz="1100" b="1" spc="-30" dirty="0">
                <a:solidFill>
                  <a:srgbClr val="3D5E9E"/>
                </a:solidFill>
                <a:latin typeface="Verdana"/>
                <a:cs typeface="Verdana"/>
                <a:hlinkClick r:id="rId2"/>
              </a:rPr>
              <a:t>.</a:t>
            </a:r>
            <a:r>
              <a:rPr sz="1100" b="1" spc="-65" dirty="0">
                <a:solidFill>
                  <a:srgbClr val="3D5E9E"/>
                </a:solidFill>
                <a:latin typeface="Verdana"/>
                <a:cs typeface="Verdana"/>
                <a:hlinkClick r:id="rId2"/>
              </a:rPr>
              <a:t>i</a:t>
            </a:r>
            <a:r>
              <a:rPr sz="1100" b="1" spc="-85" dirty="0">
                <a:solidFill>
                  <a:srgbClr val="3D5E9E"/>
                </a:solidFill>
                <a:latin typeface="Verdana"/>
                <a:cs typeface="Verdana"/>
                <a:hlinkClick r:id="rId2"/>
              </a:rPr>
              <a:t>n</a:t>
            </a:r>
            <a:r>
              <a:rPr sz="1100" b="1" spc="-60" dirty="0">
                <a:solidFill>
                  <a:srgbClr val="3D5E9E"/>
                </a:solidFill>
                <a:latin typeface="Verdana"/>
                <a:cs typeface="Verdana"/>
                <a:hlinkClick r:id="rId2"/>
              </a:rPr>
              <a:t>f</a:t>
            </a:r>
            <a:r>
              <a:rPr sz="1100" b="1" spc="-135" dirty="0">
                <a:solidFill>
                  <a:srgbClr val="3D5E9E"/>
                </a:solidFill>
                <a:latin typeface="Verdana"/>
                <a:cs typeface="Verdana"/>
                <a:hlinkClick r:id="rId2"/>
              </a:rPr>
              <a:t>o</a:t>
            </a:r>
            <a:r>
              <a:rPr sz="1100" b="1" spc="-240" dirty="0">
                <a:solidFill>
                  <a:srgbClr val="3D5E9E"/>
                </a:solidFill>
                <a:latin typeface="Verdana"/>
                <a:cs typeface="Verdana"/>
                <a:hlinkClick r:id="rId2"/>
              </a:rPr>
              <a:t>/</a:t>
            </a:r>
            <a:r>
              <a:rPr sz="1100" b="1" spc="-70" dirty="0">
                <a:solidFill>
                  <a:srgbClr val="3D5E9E"/>
                </a:solidFill>
                <a:latin typeface="Verdana"/>
                <a:cs typeface="Verdana"/>
                <a:hlinkClick r:id="rId2"/>
              </a:rPr>
              <a:t>s</a:t>
            </a:r>
            <a:r>
              <a:rPr sz="1100" b="1" spc="-85" dirty="0">
                <a:solidFill>
                  <a:srgbClr val="3D5E9E"/>
                </a:solidFill>
                <a:latin typeface="Verdana"/>
                <a:cs typeface="Verdana"/>
                <a:hlinkClick r:id="rId2"/>
              </a:rPr>
              <a:t>u</a:t>
            </a:r>
            <a:r>
              <a:rPr sz="1100" b="1" spc="-80" dirty="0">
                <a:solidFill>
                  <a:srgbClr val="3D5E9E"/>
                </a:solidFill>
                <a:latin typeface="Verdana"/>
                <a:cs typeface="Verdana"/>
                <a:hlinkClick r:id="rId2"/>
              </a:rPr>
              <a:t>p</a:t>
            </a:r>
            <a:r>
              <a:rPr sz="1100" b="1" spc="-65" dirty="0">
                <a:solidFill>
                  <a:srgbClr val="3D5E9E"/>
                </a:solidFill>
                <a:latin typeface="Verdana"/>
                <a:cs typeface="Verdana"/>
                <a:hlinkClick r:id="rId2"/>
              </a:rPr>
              <a:t>e</a:t>
            </a:r>
            <a:r>
              <a:rPr sz="1100" b="1" spc="-35" dirty="0">
                <a:solidFill>
                  <a:srgbClr val="3D5E9E"/>
                </a:solidFill>
                <a:latin typeface="Verdana"/>
                <a:cs typeface="Verdana"/>
                <a:hlinkClick r:id="rId2"/>
              </a:rPr>
              <a:t>r</a:t>
            </a:r>
            <a:r>
              <a:rPr sz="1100" b="1" spc="-75" dirty="0">
                <a:solidFill>
                  <a:srgbClr val="3D5E9E"/>
                </a:solidFill>
                <a:latin typeface="Verdana"/>
                <a:cs typeface="Verdana"/>
                <a:hlinkClick r:id="rId2"/>
              </a:rPr>
              <a:t>v</a:t>
            </a:r>
            <a:r>
              <a:rPr sz="1100" b="1" spc="-50" dirty="0">
                <a:solidFill>
                  <a:srgbClr val="3D5E9E"/>
                </a:solidFill>
                <a:latin typeface="Verdana"/>
                <a:cs typeface="Verdana"/>
                <a:hlinkClick r:id="rId2"/>
              </a:rPr>
              <a:t>i</a:t>
            </a:r>
            <a:r>
              <a:rPr sz="1100" b="1" spc="-75" dirty="0">
                <a:solidFill>
                  <a:srgbClr val="3D5E9E"/>
                </a:solidFill>
                <a:latin typeface="Verdana"/>
                <a:cs typeface="Verdana"/>
                <a:hlinkClick r:id="rId2"/>
              </a:rPr>
              <a:t>s</a:t>
            </a:r>
            <a:r>
              <a:rPr sz="1100" b="1" spc="-65" dirty="0">
                <a:solidFill>
                  <a:srgbClr val="3D5E9E"/>
                </a:solidFill>
                <a:latin typeface="Verdana"/>
                <a:cs typeface="Verdana"/>
                <a:hlinkClick r:id="rId2"/>
              </a:rPr>
              <a:t>i</a:t>
            </a:r>
            <a:r>
              <a:rPr sz="1100" b="1" spc="-75" dirty="0">
                <a:solidFill>
                  <a:srgbClr val="3D5E9E"/>
                </a:solidFill>
                <a:latin typeface="Verdana"/>
                <a:cs typeface="Verdana"/>
                <a:hlinkClick r:id="rId2"/>
              </a:rPr>
              <a:t>o</a:t>
            </a:r>
            <a:r>
              <a:rPr sz="1100" b="1" spc="-100" dirty="0">
                <a:solidFill>
                  <a:srgbClr val="3D5E9E"/>
                </a:solidFill>
                <a:latin typeface="Verdana"/>
                <a:cs typeface="Verdana"/>
                <a:hlinkClick r:id="rId2"/>
              </a:rPr>
              <a:t>n</a:t>
            </a:r>
            <a:r>
              <a:rPr sz="1100" b="1" spc="-25" dirty="0">
                <a:solidFill>
                  <a:srgbClr val="3D5E9E"/>
                </a:solidFill>
                <a:latin typeface="Verdana"/>
                <a:cs typeface="Verdana"/>
                <a:hlinkClick r:id="rId2"/>
              </a:rPr>
              <a:t>.</a:t>
            </a:r>
            <a:r>
              <a:rPr sz="1100" b="1" spc="-85" dirty="0">
                <a:solidFill>
                  <a:srgbClr val="3D5E9E"/>
                </a:solidFill>
                <a:latin typeface="Verdana"/>
                <a:cs typeface="Verdana"/>
                <a:hlinkClick r:id="rId2"/>
              </a:rPr>
              <a:t>h</a:t>
            </a:r>
            <a:r>
              <a:rPr sz="1100" b="1" spc="-50" dirty="0">
                <a:solidFill>
                  <a:srgbClr val="3D5E9E"/>
                </a:solidFill>
                <a:latin typeface="Verdana"/>
                <a:cs typeface="Verdana"/>
                <a:hlinkClick r:id="rId2"/>
              </a:rPr>
              <a:t>t</a:t>
            </a:r>
            <a:r>
              <a:rPr sz="1100" b="1" spc="-90" dirty="0">
                <a:solidFill>
                  <a:srgbClr val="3D5E9E"/>
                </a:solidFill>
                <a:latin typeface="Verdana"/>
                <a:cs typeface="Verdana"/>
                <a:hlinkClick r:id="rId2"/>
              </a:rPr>
              <a:t>m</a:t>
            </a:r>
            <a:r>
              <a:rPr sz="1100" b="1" spc="-40" dirty="0">
                <a:solidFill>
                  <a:srgbClr val="3D5E9E"/>
                </a:solidFill>
                <a:latin typeface="Verdana"/>
                <a:cs typeface="Verdana"/>
                <a:hlinkClick r:id="rId2"/>
              </a:rPr>
              <a:t>l</a:t>
            </a:r>
            <a:r>
              <a:rPr sz="1100" b="1" spc="-40" dirty="0">
                <a:solidFill>
                  <a:srgbClr val="3D5E9E"/>
                </a:solidFill>
                <a:latin typeface="Verdana"/>
                <a:cs typeface="Verdana"/>
              </a:rPr>
              <a:t> </a:t>
            </a:r>
            <a:r>
              <a:rPr sz="1100" b="1" spc="-125" dirty="0">
                <a:solidFill>
                  <a:srgbClr val="3D5E9E"/>
                </a:solidFill>
                <a:latin typeface="Verdana"/>
                <a:cs typeface="Verdana"/>
                <a:hlinkClick r:id="rId3"/>
              </a:rPr>
              <a:t>ww</a:t>
            </a:r>
            <a:r>
              <a:rPr sz="1100" b="1" spc="-210" dirty="0">
                <a:solidFill>
                  <a:srgbClr val="3D5E9E"/>
                </a:solidFill>
                <a:latin typeface="Verdana"/>
                <a:cs typeface="Verdana"/>
                <a:hlinkClick r:id="rId3"/>
              </a:rPr>
              <a:t>w</a:t>
            </a:r>
            <a:r>
              <a:rPr sz="1100" b="1" spc="-30" dirty="0">
                <a:solidFill>
                  <a:srgbClr val="3D5E9E"/>
                </a:solidFill>
                <a:latin typeface="Verdana"/>
                <a:cs typeface="Verdana"/>
                <a:hlinkClick r:id="rId3"/>
              </a:rPr>
              <a:t>.</a:t>
            </a:r>
            <a:r>
              <a:rPr sz="1100" b="1" spc="-65" dirty="0">
                <a:solidFill>
                  <a:srgbClr val="3D5E9E"/>
                </a:solidFill>
                <a:latin typeface="Verdana"/>
                <a:cs typeface="Verdana"/>
                <a:hlinkClick r:id="rId3"/>
              </a:rPr>
              <a:t>i</a:t>
            </a:r>
            <a:r>
              <a:rPr sz="1100" b="1" spc="-75" dirty="0">
                <a:solidFill>
                  <a:srgbClr val="3D5E9E"/>
                </a:solidFill>
                <a:latin typeface="Verdana"/>
                <a:cs typeface="Verdana"/>
                <a:hlinkClick r:id="rId3"/>
              </a:rPr>
              <a:t>r</a:t>
            </a:r>
            <a:r>
              <a:rPr sz="1100" b="1" spc="-55" dirty="0">
                <a:solidFill>
                  <a:srgbClr val="3D5E9E"/>
                </a:solidFill>
                <a:latin typeface="Verdana"/>
                <a:cs typeface="Verdana"/>
                <a:hlinkClick r:id="rId3"/>
              </a:rPr>
              <a:t>i</a:t>
            </a:r>
            <a:r>
              <a:rPr sz="1100" b="1" spc="-65" dirty="0">
                <a:solidFill>
                  <a:srgbClr val="3D5E9E"/>
                </a:solidFill>
                <a:latin typeface="Verdana"/>
                <a:cs typeface="Verdana"/>
                <a:hlinkClick r:id="rId3"/>
              </a:rPr>
              <a:t>s</a:t>
            </a:r>
            <a:r>
              <a:rPr sz="1100" b="1" spc="-80" dirty="0">
                <a:solidFill>
                  <a:srgbClr val="3D5E9E"/>
                </a:solidFill>
                <a:latin typeface="Verdana"/>
                <a:cs typeface="Verdana"/>
                <a:hlinkClick r:id="rId3"/>
              </a:rPr>
              <a:t>s</a:t>
            </a:r>
            <a:r>
              <a:rPr sz="1100" b="1" spc="-40" dirty="0">
                <a:solidFill>
                  <a:srgbClr val="3D5E9E"/>
                </a:solidFill>
                <a:latin typeface="Verdana"/>
                <a:cs typeface="Verdana"/>
                <a:hlinkClick r:id="rId3"/>
              </a:rPr>
              <a:t>.</a:t>
            </a:r>
            <a:r>
              <a:rPr sz="1100" b="1" spc="-75" dirty="0">
                <a:solidFill>
                  <a:srgbClr val="3D5E9E"/>
                </a:solidFill>
                <a:latin typeface="Verdana"/>
                <a:cs typeface="Verdana"/>
                <a:hlinkClick r:id="rId3"/>
              </a:rPr>
              <a:t>o</a:t>
            </a:r>
            <a:r>
              <a:rPr sz="1100" b="1" spc="-65" dirty="0">
                <a:solidFill>
                  <a:srgbClr val="3D5E9E"/>
                </a:solidFill>
                <a:latin typeface="Verdana"/>
                <a:cs typeface="Verdana"/>
                <a:hlinkClick r:id="rId3"/>
              </a:rPr>
              <a:t>r</a:t>
            </a:r>
            <a:r>
              <a:rPr sz="1100" b="1" spc="-95" dirty="0">
                <a:solidFill>
                  <a:srgbClr val="3D5E9E"/>
                </a:solidFill>
                <a:latin typeface="Verdana"/>
                <a:cs typeface="Verdana"/>
                <a:hlinkClick r:id="rId3"/>
              </a:rPr>
              <a:t>g</a:t>
            </a:r>
            <a:r>
              <a:rPr sz="1100" b="1" spc="-35" dirty="0">
                <a:solidFill>
                  <a:srgbClr val="3D5E9E"/>
                </a:solidFill>
                <a:latin typeface="Verdana"/>
                <a:cs typeface="Verdana"/>
                <a:hlinkClick r:id="rId3"/>
              </a:rPr>
              <a:t>.</a:t>
            </a:r>
            <a:r>
              <a:rPr sz="1100" b="1" spc="-85" dirty="0">
                <a:solidFill>
                  <a:srgbClr val="3D5E9E"/>
                </a:solidFill>
                <a:latin typeface="Verdana"/>
                <a:cs typeface="Verdana"/>
                <a:hlinkClick r:id="rId3"/>
              </a:rPr>
              <a:t>u</a:t>
            </a:r>
            <a:r>
              <a:rPr sz="1100" b="1" spc="-75" dirty="0">
                <a:solidFill>
                  <a:srgbClr val="3D5E9E"/>
                </a:solidFill>
                <a:latin typeface="Verdana"/>
                <a:cs typeface="Verdana"/>
                <a:hlinkClick r:id="rId3"/>
              </a:rPr>
              <a:t>k</a:t>
            </a:r>
            <a:r>
              <a:rPr sz="1100" b="1" spc="-229" dirty="0">
                <a:solidFill>
                  <a:srgbClr val="3D5E9E"/>
                </a:solidFill>
                <a:latin typeface="Verdana"/>
                <a:cs typeface="Verdana"/>
                <a:hlinkClick r:id="rId3"/>
              </a:rPr>
              <a:t>/</a:t>
            </a:r>
            <a:r>
              <a:rPr sz="1100" b="1" spc="-65" dirty="0">
                <a:solidFill>
                  <a:srgbClr val="3D5E9E"/>
                </a:solidFill>
                <a:latin typeface="Verdana"/>
                <a:cs typeface="Verdana"/>
                <a:hlinkClick r:id="rId3"/>
              </a:rPr>
              <a:t>r</a:t>
            </a:r>
            <a:r>
              <a:rPr sz="1100" b="1" spc="-55" dirty="0">
                <a:solidFill>
                  <a:srgbClr val="3D5E9E"/>
                </a:solidFill>
                <a:latin typeface="Verdana"/>
                <a:cs typeface="Verdana"/>
                <a:hlinkClick r:id="rId3"/>
              </a:rPr>
              <a:t>e</a:t>
            </a:r>
            <a:r>
              <a:rPr sz="1100" b="1" spc="-75" dirty="0">
                <a:solidFill>
                  <a:srgbClr val="3D5E9E"/>
                </a:solidFill>
                <a:latin typeface="Verdana"/>
                <a:cs typeface="Verdana"/>
                <a:hlinkClick r:id="rId3"/>
              </a:rPr>
              <a:t>so</a:t>
            </a:r>
            <a:r>
              <a:rPr sz="1100" b="1" spc="-95" dirty="0">
                <a:solidFill>
                  <a:srgbClr val="3D5E9E"/>
                </a:solidFill>
                <a:latin typeface="Verdana"/>
                <a:cs typeface="Verdana"/>
                <a:hlinkClick r:id="rId3"/>
              </a:rPr>
              <a:t>u</a:t>
            </a:r>
            <a:r>
              <a:rPr sz="1100" b="1" spc="-60" dirty="0">
                <a:solidFill>
                  <a:srgbClr val="3D5E9E"/>
                </a:solidFill>
                <a:latin typeface="Verdana"/>
                <a:cs typeface="Verdana"/>
                <a:hlinkClick r:id="rId3"/>
              </a:rPr>
              <a:t>rc</a:t>
            </a:r>
            <a:r>
              <a:rPr sz="1100" b="1" spc="-55" dirty="0">
                <a:solidFill>
                  <a:srgbClr val="3D5E9E"/>
                </a:solidFill>
                <a:latin typeface="Verdana"/>
                <a:cs typeface="Verdana"/>
                <a:hlinkClick r:id="rId3"/>
              </a:rPr>
              <a:t>e</a:t>
            </a:r>
            <a:r>
              <a:rPr sz="1100" b="1" spc="-110" dirty="0">
                <a:solidFill>
                  <a:srgbClr val="3D5E9E"/>
                </a:solidFill>
                <a:latin typeface="Verdana"/>
                <a:cs typeface="Verdana"/>
                <a:hlinkClick r:id="rId3"/>
              </a:rPr>
              <a:t>s</a:t>
            </a:r>
            <a:r>
              <a:rPr sz="1100" b="1" spc="-229" dirty="0">
                <a:solidFill>
                  <a:srgbClr val="3D5E9E"/>
                </a:solidFill>
                <a:latin typeface="Verdana"/>
                <a:cs typeface="Verdana"/>
                <a:hlinkClick r:id="rId3"/>
              </a:rPr>
              <a:t>/</a:t>
            </a:r>
            <a:r>
              <a:rPr sz="1100" b="1" spc="-65" dirty="0">
                <a:solidFill>
                  <a:srgbClr val="3D5E9E"/>
                </a:solidFill>
                <a:latin typeface="Verdana"/>
                <a:cs typeface="Verdana"/>
                <a:hlinkClick r:id="rId3"/>
              </a:rPr>
              <a:t>re</a:t>
            </a:r>
            <a:r>
              <a:rPr sz="1100" b="1" spc="-75" dirty="0">
                <a:solidFill>
                  <a:srgbClr val="3D5E9E"/>
                </a:solidFill>
                <a:latin typeface="Verdana"/>
                <a:cs typeface="Verdana"/>
                <a:hlinkClick r:id="rId3"/>
              </a:rPr>
              <a:t>po</a:t>
            </a:r>
            <a:r>
              <a:rPr sz="1100" b="1" spc="-45" dirty="0">
                <a:solidFill>
                  <a:srgbClr val="3D5E9E"/>
                </a:solidFill>
                <a:latin typeface="Verdana"/>
                <a:cs typeface="Verdana"/>
                <a:hlinkClick r:id="rId3"/>
              </a:rPr>
              <a:t>r</a:t>
            </a:r>
            <a:r>
              <a:rPr sz="1100" b="1" spc="-40" dirty="0">
                <a:solidFill>
                  <a:srgbClr val="3D5E9E"/>
                </a:solidFill>
                <a:latin typeface="Verdana"/>
                <a:cs typeface="Verdana"/>
                <a:hlinkClick r:id="rId3"/>
              </a:rPr>
              <a:t>t</a:t>
            </a:r>
            <a:r>
              <a:rPr sz="1100" b="1" spc="-110" dirty="0">
                <a:solidFill>
                  <a:srgbClr val="3D5E9E"/>
                </a:solidFill>
                <a:latin typeface="Verdana"/>
                <a:cs typeface="Verdana"/>
                <a:hlinkClick r:id="rId3"/>
              </a:rPr>
              <a:t>s</a:t>
            </a:r>
            <a:r>
              <a:rPr sz="1100" b="1" spc="-185" dirty="0">
                <a:solidFill>
                  <a:srgbClr val="3D5E9E"/>
                </a:solidFill>
                <a:latin typeface="Verdana"/>
                <a:cs typeface="Verdana"/>
                <a:hlinkClick r:id="rId3"/>
              </a:rPr>
              <a:t>/</a:t>
            </a:r>
            <a:r>
              <a:rPr sz="1100" b="1" spc="-75" dirty="0">
                <a:solidFill>
                  <a:srgbClr val="3D5E9E"/>
                </a:solidFill>
                <a:latin typeface="Verdana"/>
                <a:cs typeface="Verdana"/>
                <a:hlinkClick r:id="rId3"/>
              </a:rPr>
              <a:t>l</a:t>
            </a:r>
            <a:r>
              <a:rPr sz="1100" b="1" spc="-70" dirty="0">
                <a:solidFill>
                  <a:srgbClr val="3D5E9E"/>
                </a:solidFill>
                <a:latin typeface="Verdana"/>
                <a:cs typeface="Verdana"/>
                <a:hlinkClick r:id="rId3"/>
              </a:rPr>
              <a:t>e</a:t>
            </a:r>
            <a:r>
              <a:rPr sz="1100" b="1" spc="-75" dirty="0">
                <a:solidFill>
                  <a:srgbClr val="3D5E9E"/>
                </a:solidFill>
                <a:latin typeface="Verdana"/>
                <a:cs typeface="Verdana"/>
                <a:hlinkClick r:id="rId3"/>
              </a:rPr>
              <a:t>a</a:t>
            </a:r>
            <a:r>
              <a:rPr sz="1100" b="1" spc="-85" dirty="0">
                <a:solidFill>
                  <a:srgbClr val="3D5E9E"/>
                </a:solidFill>
                <a:latin typeface="Verdana"/>
                <a:cs typeface="Verdana"/>
                <a:hlinkClick r:id="rId3"/>
              </a:rPr>
              <a:t>d</a:t>
            </a:r>
            <a:r>
              <a:rPr sz="1100" b="1" spc="-65" dirty="0">
                <a:solidFill>
                  <a:srgbClr val="3D5E9E"/>
                </a:solidFill>
                <a:latin typeface="Verdana"/>
                <a:cs typeface="Verdana"/>
                <a:hlinkClick r:id="rId3"/>
              </a:rPr>
              <a:t>i</a:t>
            </a:r>
            <a:r>
              <a:rPr sz="1100" b="1" spc="-85" dirty="0">
                <a:solidFill>
                  <a:srgbClr val="3D5E9E"/>
                </a:solidFill>
                <a:latin typeface="Verdana"/>
                <a:cs typeface="Verdana"/>
                <a:hlinkClick r:id="rId3"/>
              </a:rPr>
              <a:t>n</a:t>
            </a:r>
            <a:r>
              <a:rPr sz="1100" b="1" spc="-80" dirty="0">
                <a:solidFill>
                  <a:srgbClr val="3D5E9E"/>
                </a:solidFill>
                <a:latin typeface="Verdana"/>
                <a:cs typeface="Verdana"/>
                <a:hlinkClick r:id="rId3"/>
              </a:rPr>
              <a:t>g</a:t>
            </a:r>
            <a:r>
              <a:rPr sz="1100" b="1" spc="-25" dirty="0">
                <a:solidFill>
                  <a:srgbClr val="3D5E9E"/>
                </a:solidFill>
                <a:latin typeface="Verdana"/>
                <a:cs typeface="Verdana"/>
                <a:hlinkClick r:id="rId3"/>
              </a:rPr>
              <a:t>-</a:t>
            </a:r>
            <a:r>
              <a:rPr sz="1100" b="1" spc="-50" dirty="0">
                <a:solidFill>
                  <a:srgbClr val="3D5E9E"/>
                </a:solidFill>
                <a:latin typeface="Verdana"/>
                <a:cs typeface="Verdana"/>
                <a:hlinkClick r:id="rId3"/>
              </a:rPr>
              <a:t>c</a:t>
            </a:r>
            <a:r>
              <a:rPr sz="1100" b="1" spc="-85" dirty="0">
                <a:solidFill>
                  <a:srgbClr val="3D5E9E"/>
                </a:solidFill>
                <a:latin typeface="Verdana"/>
                <a:cs typeface="Verdana"/>
                <a:hlinkClick r:id="rId3"/>
              </a:rPr>
              <a:t>h</a:t>
            </a:r>
            <a:r>
              <a:rPr sz="1100" b="1" spc="-70" dirty="0">
                <a:solidFill>
                  <a:srgbClr val="3D5E9E"/>
                </a:solidFill>
                <a:latin typeface="Verdana"/>
                <a:cs typeface="Verdana"/>
                <a:hlinkClick r:id="rId3"/>
              </a:rPr>
              <a:t>a</a:t>
            </a:r>
            <a:r>
              <a:rPr sz="1100" b="1" spc="-85" dirty="0">
                <a:solidFill>
                  <a:srgbClr val="3D5E9E"/>
                </a:solidFill>
                <a:latin typeface="Verdana"/>
                <a:cs typeface="Verdana"/>
                <a:hlinkClick r:id="rId3"/>
              </a:rPr>
              <a:t>ng</a:t>
            </a:r>
            <a:r>
              <a:rPr sz="1100" b="1" spc="-50" dirty="0">
                <a:solidFill>
                  <a:srgbClr val="3D5E9E"/>
                </a:solidFill>
                <a:latin typeface="Verdana"/>
                <a:cs typeface="Verdana"/>
                <a:hlinkClick r:id="rId3"/>
              </a:rPr>
              <a:t>e</a:t>
            </a:r>
            <a:r>
              <a:rPr sz="1100" b="1" spc="-30" dirty="0">
                <a:solidFill>
                  <a:srgbClr val="3D5E9E"/>
                </a:solidFill>
                <a:latin typeface="Verdana"/>
                <a:cs typeface="Verdana"/>
                <a:hlinkClick r:id="rId3"/>
              </a:rPr>
              <a:t>-</a:t>
            </a:r>
            <a:r>
              <a:rPr sz="1100" b="1" spc="-70" dirty="0">
                <a:solidFill>
                  <a:srgbClr val="3D5E9E"/>
                </a:solidFill>
                <a:latin typeface="Verdana"/>
                <a:cs typeface="Verdana"/>
                <a:hlinkClick r:id="rId3"/>
              </a:rPr>
              <a:t>s</a:t>
            </a:r>
            <a:r>
              <a:rPr sz="1100" b="1" spc="-85" dirty="0">
                <a:solidFill>
                  <a:srgbClr val="3D5E9E"/>
                </a:solidFill>
                <a:latin typeface="Verdana"/>
                <a:cs typeface="Verdana"/>
                <a:hlinkClick r:id="rId3"/>
              </a:rPr>
              <a:t>up</a:t>
            </a:r>
            <a:r>
              <a:rPr sz="1100" b="1" spc="-65" dirty="0">
                <a:solidFill>
                  <a:srgbClr val="3D5E9E"/>
                </a:solidFill>
                <a:latin typeface="Verdana"/>
                <a:cs typeface="Verdana"/>
                <a:hlinkClick r:id="rId3"/>
              </a:rPr>
              <a:t>e</a:t>
            </a:r>
            <a:r>
              <a:rPr sz="1100" b="1" spc="-35" dirty="0">
                <a:solidFill>
                  <a:srgbClr val="3D5E9E"/>
                </a:solidFill>
                <a:latin typeface="Verdana"/>
                <a:cs typeface="Verdana"/>
                <a:hlinkClick r:id="rId3"/>
              </a:rPr>
              <a:t>r</a:t>
            </a:r>
            <a:r>
              <a:rPr sz="1100" b="1" spc="-70" dirty="0">
                <a:solidFill>
                  <a:srgbClr val="3D5E9E"/>
                </a:solidFill>
                <a:latin typeface="Verdana"/>
                <a:cs typeface="Verdana"/>
                <a:hlinkClick r:id="rId3"/>
              </a:rPr>
              <a:t>v</a:t>
            </a:r>
            <a:r>
              <a:rPr sz="1100" b="1" spc="-55" dirty="0">
                <a:solidFill>
                  <a:srgbClr val="3D5E9E"/>
                </a:solidFill>
                <a:latin typeface="Verdana"/>
                <a:cs typeface="Verdana"/>
                <a:hlinkClick r:id="rId3"/>
              </a:rPr>
              <a:t>i</a:t>
            </a:r>
            <a:r>
              <a:rPr sz="1100" b="1" spc="-75" dirty="0">
                <a:solidFill>
                  <a:srgbClr val="3D5E9E"/>
                </a:solidFill>
                <a:latin typeface="Verdana"/>
                <a:cs typeface="Verdana"/>
                <a:hlinkClick r:id="rId3"/>
              </a:rPr>
              <a:t>s</a:t>
            </a:r>
            <a:r>
              <a:rPr sz="1100" b="1" spc="-65" dirty="0">
                <a:solidFill>
                  <a:srgbClr val="3D5E9E"/>
                </a:solidFill>
                <a:latin typeface="Verdana"/>
                <a:cs typeface="Verdana"/>
                <a:hlinkClick r:id="rId3"/>
              </a:rPr>
              <a:t>i</a:t>
            </a:r>
            <a:r>
              <a:rPr sz="1100" b="1" spc="-75" dirty="0">
                <a:solidFill>
                  <a:srgbClr val="3D5E9E"/>
                </a:solidFill>
                <a:latin typeface="Verdana"/>
                <a:cs typeface="Verdana"/>
                <a:hlinkClick r:id="rId3"/>
              </a:rPr>
              <a:t>o</a:t>
            </a:r>
            <a:r>
              <a:rPr sz="1100" b="1" spc="-55" dirty="0">
                <a:solidFill>
                  <a:srgbClr val="3D5E9E"/>
                </a:solidFill>
                <a:latin typeface="Verdana"/>
                <a:cs typeface="Verdana"/>
                <a:hlinkClick r:id="rId3"/>
              </a:rPr>
              <a:t>n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799639" y="180257"/>
            <a:ext cx="472363" cy="539750"/>
          </a:xfrm>
          <a:custGeom>
            <a:avLst/>
            <a:gdLst/>
            <a:ahLst/>
            <a:cxnLst/>
            <a:rect l="l" t="t" r="r" b="b"/>
            <a:pathLst>
              <a:path w="472363" h="539750">
                <a:moveTo>
                  <a:pt x="248373" y="461010"/>
                </a:moveTo>
                <a:lnTo>
                  <a:pt x="245046" y="461010"/>
                </a:lnTo>
                <a:lnTo>
                  <a:pt x="207899" y="497840"/>
                </a:lnTo>
                <a:lnTo>
                  <a:pt x="207352" y="499110"/>
                </a:lnTo>
                <a:lnTo>
                  <a:pt x="207352" y="502920"/>
                </a:lnTo>
                <a:lnTo>
                  <a:pt x="207899" y="504190"/>
                </a:lnTo>
                <a:lnTo>
                  <a:pt x="243941" y="539750"/>
                </a:lnTo>
                <a:lnTo>
                  <a:pt x="249478" y="539750"/>
                </a:lnTo>
                <a:lnTo>
                  <a:pt x="252806" y="535940"/>
                </a:lnTo>
                <a:lnTo>
                  <a:pt x="252806" y="533400"/>
                </a:lnTo>
                <a:lnTo>
                  <a:pt x="226199" y="506730"/>
                </a:lnTo>
                <a:lnTo>
                  <a:pt x="236181" y="506730"/>
                </a:lnTo>
                <a:lnTo>
                  <a:pt x="255532" y="505460"/>
                </a:lnTo>
                <a:lnTo>
                  <a:pt x="274455" y="502920"/>
                </a:lnTo>
                <a:lnTo>
                  <a:pt x="292890" y="499110"/>
                </a:lnTo>
                <a:lnTo>
                  <a:pt x="306304" y="495300"/>
                </a:lnTo>
                <a:lnTo>
                  <a:pt x="226199" y="495300"/>
                </a:lnTo>
                <a:lnTo>
                  <a:pt x="252806" y="468630"/>
                </a:lnTo>
                <a:lnTo>
                  <a:pt x="252806" y="466090"/>
                </a:lnTo>
                <a:lnTo>
                  <a:pt x="248373" y="461010"/>
                </a:lnTo>
                <a:close/>
              </a:path>
              <a:path w="472363" h="539750">
                <a:moveTo>
                  <a:pt x="469582" y="265430"/>
                </a:moveTo>
                <a:lnTo>
                  <a:pt x="463486" y="265430"/>
                </a:lnTo>
                <a:lnTo>
                  <a:pt x="461276" y="266700"/>
                </a:lnTo>
                <a:lnTo>
                  <a:pt x="461223" y="271780"/>
                </a:lnTo>
                <a:lnTo>
                  <a:pt x="460529" y="288290"/>
                </a:lnTo>
                <a:lnTo>
                  <a:pt x="449788" y="341630"/>
                </a:lnTo>
                <a:lnTo>
                  <a:pt x="427519" y="388620"/>
                </a:lnTo>
                <a:lnTo>
                  <a:pt x="395297" y="429260"/>
                </a:lnTo>
                <a:lnTo>
                  <a:pt x="354691" y="462280"/>
                </a:lnTo>
                <a:lnTo>
                  <a:pt x="307277" y="483870"/>
                </a:lnTo>
                <a:lnTo>
                  <a:pt x="254624" y="495300"/>
                </a:lnTo>
                <a:lnTo>
                  <a:pt x="306304" y="495300"/>
                </a:lnTo>
                <a:lnTo>
                  <a:pt x="344654" y="480060"/>
                </a:lnTo>
                <a:lnTo>
                  <a:pt x="389825" y="449580"/>
                </a:lnTo>
                <a:lnTo>
                  <a:pt x="426751" y="410210"/>
                </a:lnTo>
                <a:lnTo>
                  <a:pt x="453782" y="361950"/>
                </a:lnTo>
                <a:lnTo>
                  <a:pt x="469268" y="308610"/>
                </a:lnTo>
                <a:lnTo>
                  <a:pt x="472363" y="266700"/>
                </a:lnTo>
                <a:lnTo>
                  <a:pt x="469582" y="265430"/>
                </a:lnTo>
                <a:close/>
              </a:path>
              <a:path w="472363" h="539750">
                <a:moveTo>
                  <a:pt x="144180" y="350520"/>
                </a:moveTo>
                <a:lnTo>
                  <a:pt x="130612" y="350520"/>
                </a:lnTo>
                <a:lnTo>
                  <a:pt x="138846" y="360680"/>
                </a:lnTo>
                <a:lnTo>
                  <a:pt x="147976" y="369570"/>
                </a:lnTo>
                <a:lnTo>
                  <a:pt x="158000" y="377190"/>
                </a:lnTo>
                <a:lnTo>
                  <a:pt x="151904" y="392430"/>
                </a:lnTo>
                <a:lnTo>
                  <a:pt x="150241" y="396240"/>
                </a:lnTo>
                <a:lnTo>
                  <a:pt x="150241" y="402590"/>
                </a:lnTo>
                <a:lnTo>
                  <a:pt x="154127" y="411480"/>
                </a:lnTo>
                <a:lnTo>
                  <a:pt x="158000" y="415290"/>
                </a:lnTo>
                <a:lnTo>
                  <a:pt x="162445" y="417830"/>
                </a:lnTo>
                <a:lnTo>
                  <a:pt x="183515" y="426720"/>
                </a:lnTo>
                <a:lnTo>
                  <a:pt x="185724" y="426720"/>
                </a:lnTo>
                <a:lnTo>
                  <a:pt x="187947" y="427990"/>
                </a:lnTo>
                <a:lnTo>
                  <a:pt x="198475" y="427990"/>
                </a:lnTo>
                <a:lnTo>
                  <a:pt x="205689" y="422910"/>
                </a:lnTo>
                <a:lnTo>
                  <a:pt x="207350" y="419100"/>
                </a:lnTo>
                <a:lnTo>
                  <a:pt x="192379" y="419100"/>
                </a:lnTo>
                <a:lnTo>
                  <a:pt x="188493" y="417830"/>
                </a:lnTo>
                <a:lnTo>
                  <a:pt x="167436" y="408940"/>
                </a:lnTo>
                <a:lnTo>
                  <a:pt x="165214" y="407670"/>
                </a:lnTo>
                <a:lnTo>
                  <a:pt x="163550" y="406400"/>
                </a:lnTo>
                <a:lnTo>
                  <a:pt x="162445" y="402590"/>
                </a:lnTo>
                <a:lnTo>
                  <a:pt x="162445" y="400050"/>
                </a:lnTo>
                <a:lnTo>
                  <a:pt x="162991" y="398780"/>
                </a:lnTo>
                <a:lnTo>
                  <a:pt x="170764" y="378460"/>
                </a:lnTo>
                <a:lnTo>
                  <a:pt x="171869" y="377190"/>
                </a:lnTo>
                <a:lnTo>
                  <a:pt x="170764" y="374650"/>
                </a:lnTo>
                <a:lnTo>
                  <a:pt x="161194" y="367030"/>
                </a:lnTo>
                <a:lnTo>
                  <a:pt x="151584" y="358140"/>
                </a:lnTo>
                <a:lnTo>
                  <a:pt x="144180" y="350520"/>
                </a:lnTo>
                <a:close/>
              </a:path>
              <a:path w="472363" h="539750">
                <a:moveTo>
                  <a:pt x="269025" y="401320"/>
                </a:moveTo>
                <a:lnTo>
                  <a:pt x="257251" y="401320"/>
                </a:lnTo>
                <a:lnTo>
                  <a:pt x="263347" y="416560"/>
                </a:lnTo>
                <a:lnTo>
                  <a:pt x="266674" y="422910"/>
                </a:lnTo>
                <a:lnTo>
                  <a:pt x="273329" y="427990"/>
                </a:lnTo>
                <a:lnTo>
                  <a:pt x="283298" y="427990"/>
                </a:lnTo>
                <a:lnTo>
                  <a:pt x="286080" y="426720"/>
                </a:lnTo>
                <a:lnTo>
                  <a:pt x="288290" y="426720"/>
                </a:lnTo>
                <a:lnTo>
                  <a:pt x="303818" y="419100"/>
                </a:lnTo>
                <a:lnTo>
                  <a:pt x="279984" y="419100"/>
                </a:lnTo>
                <a:lnTo>
                  <a:pt x="275539" y="417830"/>
                </a:lnTo>
                <a:lnTo>
                  <a:pt x="273875" y="414020"/>
                </a:lnTo>
                <a:lnTo>
                  <a:pt x="269025" y="401320"/>
                </a:lnTo>
                <a:close/>
              </a:path>
              <a:path w="472363" h="539750">
                <a:moveTo>
                  <a:pt x="210121" y="389890"/>
                </a:moveTo>
                <a:lnTo>
                  <a:pt x="207899" y="391160"/>
                </a:lnTo>
                <a:lnTo>
                  <a:pt x="206794" y="393700"/>
                </a:lnTo>
                <a:lnTo>
                  <a:pt x="199034" y="414020"/>
                </a:lnTo>
                <a:lnTo>
                  <a:pt x="197370" y="417830"/>
                </a:lnTo>
                <a:lnTo>
                  <a:pt x="192379" y="419100"/>
                </a:lnTo>
                <a:lnTo>
                  <a:pt x="207350" y="419100"/>
                </a:lnTo>
                <a:lnTo>
                  <a:pt x="208457" y="416560"/>
                </a:lnTo>
                <a:lnTo>
                  <a:pt x="219414" y="401320"/>
                </a:lnTo>
                <a:lnTo>
                  <a:pt x="269025" y="401320"/>
                </a:lnTo>
                <a:lnTo>
                  <a:pt x="266115" y="393700"/>
                </a:lnTo>
                <a:lnTo>
                  <a:pt x="238054" y="393700"/>
                </a:lnTo>
                <a:lnTo>
                  <a:pt x="212890" y="391160"/>
                </a:lnTo>
                <a:lnTo>
                  <a:pt x="210121" y="389890"/>
                </a:lnTo>
                <a:close/>
              </a:path>
              <a:path w="472363" h="539750">
                <a:moveTo>
                  <a:pt x="342074" y="335280"/>
                </a:moveTo>
                <a:lnTo>
                  <a:pt x="339305" y="336550"/>
                </a:lnTo>
                <a:lnTo>
                  <a:pt x="332337" y="346710"/>
                </a:lnTo>
                <a:lnTo>
                  <a:pt x="323983" y="355600"/>
                </a:lnTo>
                <a:lnTo>
                  <a:pt x="314660" y="364490"/>
                </a:lnTo>
                <a:lnTo>
                  <a:pt x="304368" y="372110"/>
                </a:lnTo>
                <a:lnTo>
                  <a:pt x="302158" y="373380"/>
                </a:lnTo>
                <a:lnTo>
                  <a:pt x="301040" y="377190"/>
                </a:lnTo>
                <a:lnTo>
                  <a:pt x="302158" y="378460"/>
                </a:lnTo>
                <a:lnTo>
                  <a:pt x="309918" y="398780"/>
                </a:lnTo>
                <a:lnTo>
                  <a:pt x="311581" y="402590"/>
                </a:lnTo>
                <a:lnTo>
                  <a:pt x="309359" y="407670"/>
                </a:lnTo>
                <a:lnTo>
                  <a:pt x="305485" y="408940"/>
                </a:lnTo>
                <a:lnTo>
                  <a:pt x="284416" y="417830"/>
                </a:lnTo>
                <a:lnTo>
                  <a:pt x="279984" y="419100"/>
                </a:lnTo>
                <a:lnTo>
                  <a:pt x="303818" y="419100"/>
                </a:lnTo>
                <a:lnTo>
                  <a:pt x="314171" y="414020"/>
                </a:lnTo>
                <a:lnTo>
                  <a:pt x="320662" y="403860"/>
                </a:lnTo>
                <a:lnTo>
                  <a:pt x="319900" y="392430"/>
                </a:lnTo>
                <a:lnTo>
                  <a:pt x="317241" y="374650"/>
                </a:lnTo>
                <a:lnTo>
                  <a:pt x="326971" y="367030"/>
                </a:lnTo>
                <a:lnTo>
                  <a:pt x="335804" y="356870"/>
                </a:lnTo>
                <a:lnTo>
                  <a:pt x="343738" y="347980"/>
                </a:lnTo>
                <a:lnTo>
                  <a:pt x="381993" y="347980"/>
                </a:lnTo>
                <a:lnTo>
                  <a:pt x="383100" y="345440"/>
                </a:lnTo>
                <a:lnTo>
                  <a:pt x="364807" y="345440"/>
                </a:lnTo>
                <a:lnTo>
                  <a:pt x="363689" y="344170"/>
                </a:lnTo>
                <a:lnTo>
                  <a:pt x="344284" y="336550"/>
                </a:lnTo>
                <a:lnTo>
                  <a:pt x="342074" y="335280"/>
                </a:lnTo>
                <a:close/>
              </a:path>
              <a:path w="472363" h="539750">
                <a:moveTo>
                  <a:pt x="257251" y="401320"/>
                </a:moveTo>
                <a:lnTo>
                  <a:pt x="219414" y="401320"/>
                </a:lnTo>
                <a:lnTo>
                  <a:pt x="232171" y="402590"/>
                </a:lnTo>
                <a:lnTo>
                  <a:pt x="244812" y="402590"/>
                </a:lnTo>
                <a:lnTo>
                  <a:pt x="257251" y="401320"/>
                </a:lnTo>
                <a:close/>
              </a:path>
              <a:path w="472363" h="539750">
                <a:moveTo>
                  <a:pt x="265569" y="391160"/>
                </a:moveTo>
                <a:lnTo>
                  <a:pt x="261124" y="391160"/>
                </a:lnTo>
                <a:lnTo>
                  <a:pt x="250671" y="392430"/>
                </a:lnTo>
                <a:lnTo>
                  <a:pt x="238054" y="393700"/>
                </a:lnTo>
                <a:lnTo>
                  <a:pt x="266115" y="393700"/>
                </a:lnTo>
                <a:lnTo>
                  <a:pt x="265569" y="391160"/>
                </a:lnTo>
                <a:close/>
              </a:path>
              <a:path w="472363" h="539750">
                <a:moveTo>
                  <a:pt x="111429" y="185420"/>
                </a:moveTo>
                <a:lnTo>
                  <a:pt x="98679" y="185420"/>
                </a:lnTo>
                <a:lnTo>
                  <a:pt x="91478" y="189230"/>
                </a:lnTo>
                <a:lnTo>
                  <a:pt x="88709" y="196850"/>
                </a:lnTo>
                <a:lnTo>
                  <a:pt x="79832" y="217170"/>
                </a:lnTo>
                <a:lnTo>
                  <a:pt x="78168" y="222250"/>
                </a:lnTo>
                <a:lnTo>
                  <a:pt x="78168" y="227330"/>
                </a:lnTo>
                <a:lnTo>
                  <a:pt x="79832" y="232410"/>
                </a:lnTo>
                <a:lnTo>
                  <a:pt x="82054" y="237490"/>
                </a:lnTo>
                <a:lnTo>
                  <a:pt x="85928" y="240030"/>
                </a:lnTo>
                <a:lnTo>
                  <a:pt x="90373" y="242570"/>
                </a:lnTo>
                <a:lnTo>
                  <a:pt x="104122" y="254000"/>
                </a:lnTo>
                <a:lnTo>
                  <a:pt x="103365" y="264160"/>
                </a:lnTo>
                <a:lnTo>
                  <a:pt x="103287" y="273050"/>
                </a:lnTo>
                <a:lnTo>
                  <a:pt x="103398" y="279400"/>
                </a:lnTo>
                <a:lnTo>
                  <a:pt x="104787" y="290830"/>
                </a:lnTo>
                <a:lnTo>
                  <a:pt x="84997" y="299720"/>
                </a:lnTo>
                <a:lnTo>
                  <a:pt x="78513" y="309880"/>
                </a:lnTo>
                <a:lnTo>
                  <a:pt x="79286" y="322580"/>
                </a:lnTo>
                <a:lnTo>
                  <a:pt x="88150" y="344170"/>
                </a:lnTo>
                <a:lnTo>
                  <a:pt x="91478" y="350520"/>
                </a:lnTo>
                <a:lnTo>
                  <a:pt x="98132" y="355600"/>
                </a:lnTo>
                <a:lnTo>
                  <a:pt x="108115" y="355600"/>
                </a:lnTo>
                <a:lnTo>
                  <a:pt x="110883" y="354330"/>
                </a:lnTo>
                <a:lnTo>
                  <a:pt x="113093" y="353060"/>
                </a:lnTo>
                <a:lnTo>
                  <a:pt x="130612" y="350520"/>
                </a:lnTo>
                <a:lnTo>
                  <a:pt x="144180" y="350520"/>
                </a:lnTo>
                <a:lnTo>
                  <a:pt x="142946" y="349250"/>
                </a:lnTo>
                <a:lnTo>
                  <a:pt x="141080" y="346710"/>
                </a:lnTo>
                <a:lnTo>
                  <a:pt x="104787" y="346710"/>
                </a:lnTo>
                <a:lnTo>
                  <a:pt x="100342" y="344170"/>
                </a:lnTo>
                <a:lnTo>
                  <a:pt x="98679" y="340360"/>
                </a:lnTo>
                <a:lnTo>
                  <a:pt x="89814" y="318770"/>
                </a:lnTo>
                <a:lnTo>
                  <a:pt x="88150" y="314960"/>
                </a:lnTo>
                <a:lnTo>
                  <a:pt x="90373" y="309880"/>
                </a:lnTo>
                <a:lnTo>
                  <a:pt x="94246" y="308610"/>
                </a:lnTo>
                <a:lnTo>
                  <a:pt x="113652" y="300990"/>
                </a:lnTo>
                <a:lnTo>
                  <a:pt x="115874" y="299720"/>
                </a:lnTo>
                <a:lnTo>
                  <a:pt x="117538" y="297180"/>
                </a:lnTo>
                <a:lnTo>
                  <a:pt x="115385" y="285750"/>
                </a:lnTo>
                <a:lnTo>
                  <a:pt x="114584" y="274320"/>
                </a:lnTo>
                <a:lnTo>
                  <a:pt x="114654" y="269240"/>
                </a:lnTo>
                <a:lnTo>
                  <a:pt x="115026" y="260350"/>
                </a:lnTo>
                <a:lnTo>
                  <a:pt x="116979" y="247650"/>
                </a:lnTo>
                <a:lnTo>
                  <a:pt x="117538" y="245110"/>
                </a:lnTo>
                <a:lnTo>
                  <a:pt x="115874" y="242570"/>
                </a:lnTo>
                <a:lnTo>
                  <a:pt x="113652" y="241300"/>
                </a:lnTo>
                <a:lnTo>
                  <a:pt x="94246" y="233680"/>
                </a:lnTo>
                <a:lnTo>
                  <a:pt x="92036" y="232410"/>
                </a:lnTo>
                <a:lnTo>
                  <a:pt x="90373" y="231140"/>
                </a:lnTo>
                <a:lnTo>
                  <a:pt x="89255" y="227330"/>
                </a:lnTo>
                <a:lnTo>
                  <a:pt x="89255" y="226060"/>
                </a:lnTo>
                <a:lnTo>
                  <a:pt x="89814" y="223520"/>
                </a:lnTo>
                <a:lnTo>
                  <a:pt x="98679" y="201930"/>
                </a:lnTo>
                <a:lnTo>
                  <a:pt x="100342" y="198120"/>
                </a:lnTo>
                <a:lnTo>
                  <a:pt x="105333" y="195580"/>
                </a:lnTo>
                <a:lnTo>
                  <a:pt x="140574" y="195580"/>
                </a:lnTo>
                <a:lnTo>
                  <a:pt x="142960" y="193040"/>
                </a:lnTo>
                <a:lnTo>
                  <a:pt x="128625" y="193040"/>
                </a:lnTo>
                <a:lnTo>
                  <a:pt x="113652" y="186690"/>
                </a:lnTo>
                <a:lnTo>
                  <a:pt x="111429" y="185420"/>
                </a:lnTo>
                <a:close/>
              </a:path>
              <a:path w="472363" h="539750">
                <a:moveTo>
                  <a:pt x="381993" y="347980"/>
                </a:moveTo>
                <a:lnTo>
                  <a:pt x="343738" y="347980"/>
                </a:lnTo>
                <a:lnTo>
                  <a:pt x="358711" y="353060"/>
                </a:lnTo>
                <a:lnTo>
                  <a:pt x="363143" y="355600"/>
                </a:lnTo>
                <a:lnTo>
                  <a:pt x="373672" y="355600"/>
                </a:lnTo>
                <a:lnTo>
                  <a:pt x="380885" y="350520"/>
                </a:lnTo>
                <a:lnTo>
                  <a:pt x="381993" y="347980"/>
                </a:lnTo>
                <a:close/>
              </a:path>
              <a:path w="472363" h="539750">
                <a:moveTo>
                  <a:pt x="130835" y="335280"/>
                </a:moveTo>
                <a:lnTo>
                  <a:pt x="128625" y="336550"/>
                </a:lnTo>
                <a:lnTo>
                  <a:pt x="109220" y="344170"/>
                </a:lnTo>
                <a:lnTo>
                  <a:pt x="104787" y="346710"/>
                </a:lnTo>
                <a:lnTo>
                  <a:pt x="141080" y="346710"/>
                </a:lnTo>
                <a:lnTo>
                  <a:pt x="133616" y="336550"/>
                </a:lnTo>
                <a:lnTo>
                  <a:pt x="130835" y="335280"/>
                </a:lnTo>
                <a:close/>
              </a:path>
              <a:path w="472363" h="539750">
                <a:moveTo>
                  <a:pt x="383657" y="195580"/>
                </a:moveTo>
                <a:lnTo>
                  <a:pt x="367017" y="195580"/>
                </a:lnTo>
                <a:lnTo>
                  <a:pt x="371462" y="196850"/>
                </a:lnTo>
                <a:lnTo>
                  <a:pt x="373126" y="200660"/>
                </a:lnTo>
                <a:lnTo>
                  <a:pt x="381990" y="222250"/>
                </a:lnTo>
                <a:lnTo>
                  <a:pt x="382549" y="224790"/>
                </a:lnTo>
                <a:lnTo>
                  <a:pt x="382549" y="226060"/>
                </a:lnTo>
                <a:lnTo>
                  <a:pt x="381990" y="228600"/>
                </a:lnTo>
                <a:lnTo>
                  <a:pt x="380885" y="229870"/>
                </a:lnTo>
                <a:lnTo>
                  <a:pt x="379768" y="232410"/>
                </a:lnTo>
                <a:lnTo>
                  <a:pt x="377558" y="233680"/>
                </a:lnTo>
                <a:lnTo>
                  <a:pt x="358152" y="241300"/>
                </a:lnTo>
                <a:lnTo>
                  <a:pt x="355930" y="242570"/>
                </a:lnTo>
                <a:lnTo>
                  <a:pt x="354266" y="243840"/>
                </a:lnTo>
                <a:lnTo>
                  <a:pt x="356418" y="256540"/>
                </a:lnTo>
                <a:lnTo>
                  <a:pt x="357131" y="266700"/>
                </a:lnTo>
                <a:lnTo>
                  <a:pt x="357203" y="271780"/>
                </a:lnTo>
                <a:lnTo>
                  <a:pt x="356778" y="281940"/>
                </a:lnTo>
                <a:lnTo>
                  <a:pt x="354825" y="294640"/>
                </a:lnTo>
                <a:lnTo>
                  <a:pt x="354266" y="295910"/>
                </a:lnTo>
                <a:lnTo>
                  <a:pt x="355930" y="299720"/>
                </a:lnTo>
                <a:lnTo>
                  <a:pt x="358152" y="299720"/>
                </a:lnTo>
                <a:lnTo>
                  <a:pt x="378104" y="308610"/>
                </a:lnTo>
                <a:lnTo>
                  <a:pt x="380326" y="309880"/>
                </a:lnTo>
                <a:lnTo>
                  <a:pt x="381990" y="311150"/>
                </a:lnTo>
                <a:lnTo>
                  <a:pt x="383095" y="314960"/>
                </a:lnTo>
                <a:lnTo>
                  <a:pt x="383095" y="317500"/>
                </a:lnTo>
                <a:lnTo>
                  <a:pt x="382549" y="318770"/>
                </a:lnTo>
                <a:lnTo>
                  <a:pt x="373672" y="340360"/>
                </a:lnTo>
                <a:lnTo>
                  <a:pt x="372567" y="344170"/>
                </a:lnTo>
                <a:lnTo>
                  <a:pt x="369798" y="345440"/>
                </a:lnTo>
                <a:lnTo>
                  <a:pt x="383100" y="345440"/>
                </a:lnTo>
                <a:lnTo>
                  <a:pt x="383654" y="344170"/>
                </a:lnTo>
                <a:lnTo>
                  <a:pt x="392518" y="322580"/>
                </a:lnTo>
                <a:lnTo>
                  <a:pt x="394182" y="317500"/>
                </a:lnTo>
                <a:lnTo>
                  <a:pt x="394182" y="312420"/>
                </a:lnTo>
                <a:lnTo>
                  <a:pt x="390309" y="303530"/>
                </a:lnTo>
                <a:lnTo>
                  <a:pt x="386422" y="299720"/>
                </a:lnTo>
                <a:lnTo>
                  <a:pt x="381990" y="297180"/>
                </a:lnTo>
                <a:lnTo>
                  <a:pt x="367682" y="287020"/>
                </a:lnTo>
                <a:lnTo>
                  <a:pt x="368533" y="275590"/>
                </a:lnTo>
                <a:lnTo>
                  <a:pt x="368450" y="264160"/>
                </a:lnTo>
                <a:lnTo>
                  <a:pt x="368406" y="261620"/>
                </a:lnTo>
                <a:lnTo>
                  <a:pt x="367017" y="248920"/>
                </a:lnTo>
                <a:lnTo>
                  <a:pt x="381990" y="242570"/>
                </a:lnTo>
                <a:lnTo>
                  <a:pt x="386422" y="241300"/>
                </a:lnTo>
                <a:lnTo>
                  <a:pt x="390855" y="236220"/>
                </a:lnTo>
                <a:lnTo>
                  <a:pt x="395300" y="227330"/>
                </a:lnTo>
                <a:lnTo>
                  <a:pt x="395300" y="222250"/>
                </a:lnTo>
                <a:lnTo>
                  <a:pt x="383657" y="195580"/>
                </a:lnTo>
                <a:close/>
              </a:path>
              <a:path w="472363" h="539750">
                <a:moveTo>
                  <a:pt x="246333" y="205740"/>
                </a:moveTo>
                <a:lnTo>
                  <a:pt x="231685" y="205740"/>
                </a:lnTo>
                <a:lnTo>
                  <a:pt x="220427" y="207010"/>
                </a:lnTo>
                <a:lnTo>
                  <a:pt x="186983" y="227330"/>
                </a:lnTo>
                <a:lnTo>
                  <a:pt x="170868" y="271780"/>
                </a:lnTo>
                <a:lnTo>
                  <a:pt x="172216" y="284480"/>
                </a:lnTo>
                <a:lnTo>
                  <a:pt x="200970" y="325120"/>
                </a:lnTo>
                <a:lnTo>
                  <a:pt x="240868" y="336550"/>
                </a:lnTo>
                <a:lnTo>
                  <a:pt x="252178" y="334010"/>
                </a:lnTo>
                <a:lnTo>
                  <a:pt x="266303" y="328930"/>
                </a:lnTo>
                <a:lnTo>
                  <a:pt x="272609" y="325120"/>
                </a:lnTo>
                <a:lnTo>
                  <a:pt x="235858" y="325120"/>
                </a:lnTo>
                <a:lnTo>
                  <a:pt x="222962" y="323850"/>
                </a:lnTo>
                <a:lnTo>
                  <a:pt x="191322" y="300990"/>
                </a:lnTo>
                <a:lnTo>
                  <a:pt x="181839" y="276860"/>
                </a:lnTo>
                <a:lnTo>
                  <a:pt x="181959" y="264160"/>
                </a:lnTo>
                <a:lnTo>
                  <a:pt x="207380" y="224790"/>
                </a:lnTo>
                <a:lnTo>
                  <a:pt x="230052" y="215900"/>
                </a:lnTo>
                <a:lnTo>
                  <a:pt x="272958" y="215900"/>
                </a:lnTo>
                <a:lnTo>
                  <a:pt x="271501" y="214630"/>
                </a:lnTo>
                <a:lnTo>
                  <a:pt x="259658" y="209550"/>
                </a:lnTo>
                <a:lnTo>
                  <a:pt x="246333" y="205740"/>
                </a:lnTo>
                <a:close/>
              </a:path>
              <a:path w="472363" h="539750">
                <a:moveTo>
                  <a:pt x="272958" y="215900"/>
                </a:moveTo>
                <a:lnTo>
                  <a:pt x="246842" y="215900"/>
                </a:lnTo>
                <a:lnTo>
                  <a:pt x="259562" y="220980"/>
                </a:lnTo>
                <a:lnTo>
                  <a:pt x="270778" y="227330"/>
                </a:lnTo>
                <a:lnTo>
                  <a:pt x="279972" y="237490"/>
                </a:lnTo>
                <a:lnTo>
                  <a:pt x="286626" y="248920"/>
                </a:lnTo>
                <a:lnTo>
                  <a:pt x="290109" y="261620"/>
                </a:lnTo>
                <a:lnTo>
                  <a:pt x="290746" y="274320"/>
                </a:lnTo>
                <a:lnTo>
                  <a:pt x="288690" y="285750"/>
                </a:lnTo>
                <a:lnTo>
                  <a:pt x="257251" y="321310"/>
                </a:lnTo>
                <a:lnTo>
                  <a:pt x="243382" y="325120"/>
                </a:lnTo>
                <a:lnTo>
                  <a:pt x="272609" y="325120"/>
                </a:lnTo>
                <a:lnTo>
                  <a:pt x="297972" y="293370"/>
                </a:lnTo>
                <a:lnTo>
                  <a:pt x="302145" y="270510"/>
                </a:lnTo>
                <a:lnTo>
                  <a:pt x="300864" y="257810"/>
                </a:lnTo>
                <a:lnTo>
                  <a:pt x="297167" y="245110"/>
                </a:lnTo>
                <a:lnTo>
                  <a:pt x="296555" y="243840"/>
                </a:lnTo>
                <a:lnTo>
                  <a:pt x="290107" y="232410"/>
                </a:lnTo>
                <a:lnTo>
                  <a:pt x="281703" y="223520"/>
                </a:lnTo>
                <a:lnTo>
                  <a:pt x="272958" y="215900"/>
                </a:lnTo>
                <a:close/>
              </a:path>
              <a:path w="472363" h="539750">
                <a:moveTo>
                  <a:pt x="226758" y="0"/>
                </a:moveTo>
                <a:lnTo>
                  <a:pt x="223431" y="0"/>
                </a:lnTo>
                <a:lnTo>
                  <a:pt x="218986" y="3810"/>
                </a:lnTo>
                <a:lnTo>
                  <a:pt x="218986" y="7620"/>
                </a:lnTo>
                <a:lnTo>
                  <a:pt x="221208" y="10160"/>
                </a:lnTo>
                <a:lnTo>
                  <a:pt x="246164" y="34290"/>
                </a:lnTo>
                <a:lnTo>
                  <a:pt x="236181" y="34290"/>
                </a:lnTo>
                <a:lnTo>
                  <a:pt x="197908" y="36830"/>
                </a:lnTo>
                <a:lnTo>
                  <a:pt x="144312" y="53340"/>
                </a:lnTo>
                <a:lnTo>
                  <a:pt x="96760" y="80010"/>
                </a:lnTo>
                <a:lnTo>
                  <a:pt x="56903" y="116840"/>
                </a:lnTo>
                <a:lnTo>
                  <a:pt x="26390" y="161290"/>
                </a:lnTo>
                <a:lnTo>
                  <a:pt x="6872" y="213360"/>
                </a:lnTo>
                <a:lnTo>
                  <a:pt x="784" y="251460"/>
                </a:lnTo>
                <a:lnTo>
                  <a:pt x="0" y="274320"/>
                </a:lnTo>
                <a:lnTo>
                  <a:pt x="2222" y="275590"/>
                </a:lnTo>
                <a:lnTo>
                  <a:pt x="8864" y="275590"/>
                </a:lnTo>
                <a:lnTo>
                  <a:pt x="11087" y="274320"/>
                </a:lnTo>
                <a:lnTo>
                  <a:pt x="11136" y="269240"/>
                </a:lnTo>
                <a:lnTo>
                  <a:pt x="11834" y="251460"/>
                </a:lnTo>
                <a:lnTo>
                  <a:pt x="22574" y="199390"/>
                </a:lnTo>
                <a:lnTo>
                  <a:pt x="44840" y="152400"/>
                </a:lnTo>
                <a:lnTo>
                  <a:pt x="77062" y="111760"/>
                </a:lnTo>
                <a:lnTo>
                  <a:pt x="117666" y="78740"/>
                </a:lnTo>
                <a:lnTo>
                  <a:pt x="165081" y="57150"/>
                </a:lnTo>
                <a:lnTo>
                  <a:pt x="217737" y="45720"/>
                </a:lnTo>
                <a:lnTo>
                  <a:pt x="260852" y="45720"/>
                </a:lnTo>
                <a:lnTo>
                  <a:pt x="263347" y="43180"/>
                </a:lnTo>
                <a:lnTo>
                  <a:pt x="264452" y="43180"/>
                </a:lnTo>
                <a:lnTo>
                  <a:pt x="264452" y="38100"/>
                </a:lnTo>
                <a:lnTo>
                  <a:pt x="263906" y="36830"/>
                </a:lnTo>
                <a:lnTo>
                  <a:pt x="226758" y="0"/>
                </a:lnTo>
                <a:close/>
              </a:path>
              <a:path w="472363" h="539750">
                <a:moveTo>
                  <a:pt x="140574" y="195580"/>
                </a:moveTo>
                <a:lnTo>
                  <a:pt x="105333" y="195580"/>
                </a:lnTo>
                <a:lnTo>
                  <a:pt x="109220" y="198120"/>
                </a:lnTo>
                <a:lnTo>
                  <a:pt x="128625" y="205740"/>
                </a:lnTo>
                <a:lnTo>
                  <a:pt x="133616" y="205740"/>
                </a:lnTo>
                <a:lnTo>
                  <a:pt x="140574" y="195580"/>
                </a:lnTo>
                <a:close/>
              </a:path>
              <a:path w="472363" h="539750">
                <a:moveTo>
                  <a:pt x="306908" y="121920"/>
                </a:moveTo>
                <a:lnTo>
                  <a:pt x="279425" y="121920"/>
                </a:lnTo>
                <a:lnTo>
                  <a:pt x="283298" y="123190"/>
                </a:lnTo>
                <a:lnTo>
                  <a:pt x="304368" y="132080"/>
                </a:lnTo>
                <a:lnTo>
                  <a:pt x="306590" y="133350"/>
                </a:lnTo>
                <a:lnTo>
                  <a:pt x="308254" y="134620"/>
                </a:lnTo>
                <a:lnTo>
                  <a:pt x="309359" y="138430"/>
                </a:lnTo>
                <a:lnTo>
                  <a:pt x="309359" y="140970"/>
                </a:lnTo>
                <a:lnTo>
                  <a:pt x="308813" y="142240"/>
                </a:lnTo>
                <a:lnTo>
                  <a:pt x="301040" y="162560"/>
                </a:lnTo>
                <a:lnTo>
                  <a:pt x="299935" y="165100"/>
                </a:lnTo>
                <a:lnTo>
                  <a:pt x="301040" y="167640"/>
                </a:lnTo>
                <a:lnTo>
                  <a:pt x="310610" y="173990"/>
                </a:lnTo>
                <a:lnTo>
                  <a:pt x="320220" y="182880"/>
                </a:lnTo>
                <a:lnTo>
                  <a:pt x="328858" y="191770"/>
                </a:lnTo>
                <a:lnTo>
                  <a:pt x="338188" y="204470"/>
                </a:lnTo>
                <a:lnTo>
                  <a:pt x="340969" y="205740"/>
                </a:lnTo>
                <a:lnTo>
                  <a:pt x="343179" y="204470"/>
                </a:lnTo>
                <a:lnTo>
                  <a:pt x="362585" y="196850"/>
                </a:lnTo>
                <a:lnTo>
                  <a:pt x="367017" y="195580"/>
                </a:lnTo>
                <a:lnTo>
                  <a:pt x="383657" y="195580"/>
                </a:lnTo>
                <a:lnTo>
                  <a:pt x="380885" y="189230"/>
                </a:lnTo>
                <a:lnTo>
                  <a:pt x="341742" y="189230"/>
                </a:lnTo>
                <a:lnTo>
                  <a:pt x="333513" y="179070"/>
                </a:lnTo>
                <a:lnTo>
                  <a:pt x="324382" y="170180"/>
                </a:lnTo>
                <a:lnTo>
                  <a:pt x="314350" y="162560"/>
                </a:lnTo>
                <a:lnTo>
                  <a:pt x="320446" y="147320"/>
                </a:lnTo>
                <a:lnTo>
                  <a:pt x="322110" y="143510"/>
                </a:lnTo>
                <a:lnTo>
                  <a:pt x="322110" y="138430"/>
                </a:lnTo>
                <a:lnTo>
                  <a:pt x="320446" y="133350"/>
                </a:lnTo>
                <a:lnTo>
                  <a:pt x="318236" y="128270"/>
                </a:lnTo>
                <a:lnTo>
                  <a:pt x="314350" y="125730"/>
                </a:lnTo>
                <a:lnTo>
                  <a:pt x="309918" y="123190"/>
                </a:lnTo>
                <a:lnTo>
                  <a:pt x="306908" y="121920"/>
                </a:lnTo>
                <a:close/>
              </a:path>
              <a:path w="472363" h="539750">
                <a:moveTo>
                  <a:pt x="199034" y="111760"/>
                </a:moveTo>
                <a:lnTo>
                  <a:pt x="189052" y="111760"/>
                </a:lnTo>
                <a:lnTo>
                  <a:pt x="186283" y="113030"/>
                </a:lnTo>
                <a:lnTo>
                  <a:pt x="184061" y="114300"/>
                </a:lnTo>
                <a:lnTo>
                  <a:pt x="158186" y="125730"/>
                </a:lnTo>
                <a:lnTo>
                  <a:pt x="151695" y="135890"/>
                </a:lnTo>
                <a:lnTo>
                  <a:pt x="152463" y="147320"/>
                </a:lnTo>
                <a:lnTo>
                  <a:pt x="155116" y="165100"/>
                </a:lnTo>
                <a:lnTo>
                  <a:pt x="145387" y="173990"/>
                </a:lnTo>
                <a:lnTo>
                  <a:pt x="136558" y="182880"/>
                </a:lnTo>
                <a:lnTo>
                  <a:pt x="128625" y="193040"/>
                </a:lnTo>
                <a:lnTo>
                  <a:pt x="142960" y="193040"/>
                </a:lnTo>
                <a:lnTo>
                  <a:pt x="148924" y="186690"/>
                </a:lnTo>
                <a:lnTo>
                  <a:pt x="158247" y="177800"/>
                </a:lnTo>
                <a:lnTo>
                  <a:pt x="168541" y="170180"/>
                </a:lnTo>
                <a:lnTo>
                  <a:pt x="170764" y="168910"/>
                </a:lnTo>
                <a:lnTo>
                  <a:pt x="171869" y="165100"/>
                </a:lnTo>
                <a:lnTo>
                  <a:pt x="170764" y="163830"/>
                </a:lnTo>
                <a:lnTo>
                  <a:pt x="162991" y="143510"/>
                </a:lnTo>
                <a:lnTo>
                  <a:pt x="161328" y="139700"/>
                </a:lnTo>
                <a:lnTo>
                  <a:pt x="163550" y="134620"/>
                </a:lnTo>
                <a:lnTo>
                  <a:pt x="167436" y="133350"/>
                </a:lnTo>
                <a:lnTo>
                  <a:pt x="188493" y="124460"/>
                </a:lnTo>
                <a:lnTo>
                  <a:pt x="192938" y="123190"/>
                </a:lnTo>
                <a:lnTo>
                  <a:pt x="208460" y="123190"/>
                </a:lnTo>
                <a:lnTo>
                  <a:pt x="205689" y="116840"/>
                </a:lnTo>
                <a:lnTo>
                  <a:pt x="199034" y="111760"/>
                </a:lnTo>
                <a:close/>
              </a:path>
              <a:path w="472363" h="539750">
                <a:moveTo>
                  <a:pt x="374230" y="185420"/>
                </a:moveTo>
                <a:lnTo>
                  <a:pt x="361480" y="185420"/>
                </a:lnTo>
                <a:lnTo>
                  <a:pt x="359257" y="186690"/>
                </a:lnTo>
                <a:lnTo>
                  <a:pt x="341742" y="189230"/>
                </a:lnTo>
                <a:lnTo>
                  <a:pt x="380885" y="189230"/>
                </a:lnTo>
                <a:lnTo>
                  <a:pt x="374230" y="185420"/>
                </a:lnTo>
                <a:close/>
              </a:path>
              <a:path w="472363" h="539750">
                <a:moveTo>
                  <a:pt x="208460" y="123190"/>
                </a:moveTo>
                <a:lnTo>
                  <a:pt x="192938" y="123190"/>
                </a:lnTo>
                <a:lnTo>
                  <a:pt x="197370" y="125730"/>
                </a:lnTo>
                <a:lnTo>
                  <a:pt x="199034" y="129540"/>
                </a:lnTo>
                <a:lnTo>
                  <a:pt x="206794" y="148590"/>
                </a:lnTo>
                <a:lnTo>
                  <a:pt x="207899" y="151130"/>
                </a:lnTo>
                <a:lnTo>
                  <a:pt x="210121" y="152400"/>
                </a:lnTo>
                <a:lnTo>
                  <a:pt x="222244" y="149860"/>
                </a:lnTo>
                <a:lnTo>
                  <a:pt x="265563" y="149860"/>
                </a:lnTo>
                <a:lnTo>
                  <a:pt x="266115" y="148590"/>
                </a:lnTo>
                <a:lnTo>
                  <a:pt x="269443" y="138430"/>
                </a:lnTo>
                <a:lnTo>
                  <a:pt x="215112" y="138430"/>
                </a:lnTo>
                <a:lnTo>
                  <a:pt x="208460" y="123190"/>
                </a:lnTo>
                <a:close/>
              </a:path>
              <a:path w="472363" h="539750">
                <a:moveTo>
                  <a:pt x="265563" y="149860"/>
                </a:moveTo>
                <a:lnTo>
                  <a:pt x="247498" y="149860"/>
                </a:lnTo>
                <a:lnTo>
                  <a:pt x="260019" y="151130"/>
                </a:lnTo>
                <a:lnTo>
                  <a:pt x="262242" y="152400"/>
                </a:lnTo>
                <a:lnTo>
                  <a:pt x="265010" y="151130"/>
                </a:lnTo>
                <a:lnTo>
                  <a:pt x="265563" y="149860"/>
                </a:lnTo>
                <a:close/>
              </a:path>
              <a:path w="472363" h="539750">
                <a:moveTo>
                  <a:pt x="240185" y="137160"/>
                </a:moveTo>
                <a:lnTo>
                  <a:pt x="227545" y="137160"/>
                </a:lnTo>
                <a:lnTo>
                  <a:pt x="215112" y="138430"/>
                </a:lnTo>
                <a:lnTo>
                  <a:pt x="252945" y="138430"/>
                </a:lnTo>
                <a:lnTo>
                  <a:pt x="240185" y="137160"/>
                </a:lnTo>
                <a:close/>
              </a:path>
              <a:path w="472363" h="539750">
                <a:moveTo>
                  <a:pt x="284416" y="111760"/>
                </a:moveTo>
                <a:lnTo>
                  <a:pt x="273875" y="111760"/>
                </a:lnTo>
                <a:lnTo>
                  <a:pt x="266674" y="116840"/>
                </a:lnTo>
                <a:lnTo>
                  <a:pt x="263906" y="124460"/>
                </a:lnTo>
                <a:lnTo>
                  <a:pt x="252945" y="138430"/>
                </a:lnTo>
                <a:lnTo>
                  <a:pt x="269443" y="138430"/>
                </a:lnTo>
                <a:lnTo>
                  <a:pt x="272770" y="128270"/>
                </a:lnTo>
                <a:lnTo>
                  <a:pt x="274434" y="124460"/>
                </a:lnTo>
                <a:lnTo>
                  <a:pt x="279425" y="121920"/>
                </a:lnTo>
                <a:lnTo>
                  <a:pt x="306908" y="121920"/>
                </a:lnTo>
                <a:lnTo>
                  <a:pt x="288848" y="114300"/>
                </a:lnTo>
                <a:lnTo>
                  <a:pt x="284416" y="111760"/>
                </a:lnTo>
                <a:close/>
              </a:path>
              <a:path w="472363" h="539750">
                <a:moveTo>
                  <a:pt x="260852" y="45720"/>
                </a:moveTo>
                <a:lnTo>
                  <a:pt x="246164" y="45720"/>
                </a:lnTo>
                <a:lnTo>
                  <a:pt x="219544" y="72390"/>
                </a:lnTo>
                <a:lnTo>
                  <a:pt x="219544" y="74930"/>
                </a:lnTo>
                <a:lnTo>
                  <a:pt x="222872" y="78740"/>
                </a:lnTo>
                <a:lnTo>
                  <a:pt x="228422" y="78740"/>
                </a:lnTo>
                <a:lnTo>
                  <a:pt x="260852" y="45720"/>
                </a:lnTo>
                <a:close/>
              </a:path>
            </a:pathLst>
          </a:custGeom>
          <a:solidFill>
            <a:srgbClr val="D9594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0" cy="839990"/>
          </a:xfrm>
          <a:custGeom>
            <a:avLst/>
            <a:gdLst/>
            <a:ahLst/>
            <a:cxnLst/>
            <a:rect l="l" t="t" r="r" b="b"/>
            <a:pathLst>
              <a:path h="839990">
                <a:moveTo>
                  <a:pt x="0" y="839990"/>
                </a:moveTo>
                <a:lnTo>
                  <a:pt x="0" y="0"/>
                </a:lnTo>
                <a:lnTo>
                  <a:pt x="0" y="839990"/>
                </a:lnTo>
                <a:close/>
              </a:path>
            </a:pathLst>
          </a:custGeom>
          <a:solidFill>
            <a:srgbClr val="C6C6C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007300" y="5051582"/>
            <a:ext cx="349885" cy="1695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-100" dirty="0">
                <a:solidFill>
                  <a:srgbClr val="575756"/>
                </a:solidFill>
                <a:latin typeface="Verdana"/>
                <a:cs typeface="Verdana"/>
              </a:rPr>
              <a:t>0</a:t>
            </a:r>
            <a:r>
              <a:rPr sz="1000" spc="-120" dirty="0">
                <a:solidFill>
                  <a:srgbClr val="575756"/>
                </a:solidFill>
                <a:latin typeface="Verdana"/>
                <a:cs typeface="Verdana"/>
              </a:rPr>
              <a:t>8</a:t>
            </a:r>
            <a:r>
              <a:rPr sz="1000" spc="-135" dirty="0">
                <a:solidFill>
                  <a:srgbClr val="575756"/>
                </a:solidFill>
                <a:latin typeface="Verdana"/>
                <a:cs typeface="Verdana"/>
              </a:rPr>
              <a:t>/</a:t>
            </a:r>
            <a:r>
              <a:rPr sz="1000" spc="-105" dirty="0">
                <a:solidFill>
                  <a:srgbClr val="575756"/>
                </a:solidFill>
                <a:latin typeface="Verdana"/>
                <a:cs typeface="Verdana"/>
              </a:rPr>
              <a:t>0</a:t>
            </a:r>
            <a:r>
              <a:rPr sz="1000" spc="0" dirty="0">
                <a:solidFill>
                  <a:srgbClr val="575756"/>
                </a:solidFill>
                <a:latin typeface="Verdana"/>
                <a:cs typeface="Verdana"/>
              </a:rPr>
              <a:t>9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88000" y="5038418"/>
            <a:ext cx="7056005" cy="0"/>
          </a:xfrm>
          <a:custGeom>
            <a:avLst/>
            <a:gdLst/>
            <a:ahLst/>
            <a:cxnLst/>
            <a:rect l="l" t="t" r="r" b="b"/>
            <a:pathLst>
              <a:path w="7056005">
                <a:moveTo>
                  <a:pt x="0" y="0"/>
                </a:moveTo>
                <a:lnTo>
                  <a:pt x="7056005" y="0"/>
                </a:lnTo>
              </a:path>
            </a:pathLst>
          </a:custGeom>
          <a:ln w="3175">
            <a:solidFill>
              <a:srgbClr val="0042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7559992" cy="839990"/>
          </a:xfrm>
          <a:custGeom>
            <a:avLst/>
            <a:gdLst/>
            <a:ahLst/>
            <a:cxnLst/>
            <a:rect l="l" t="t" r="r" b="b"/>
            <a:pathLst>
              <a:path w="7559992" h="839990">
                <a:moveTo>
                  <a:pt x="0" y="839990"/>
                </a:moveTo>
                <a:lnTo>
                  <a:pt x="7559992" y="839990"/>
                </a:lnTo>
                <a:lnTo>
                  <a:pt x="7559992" y="0"/>
                </a:lnTo>
                <a:lnTo>
                  <a:pt x="0" y="0"/>
                </a:lnTo>
                <a:lnTo>
                  <a:pt x="0" y="839990"/>
                </a:lnTo>
                <a:close/>
              </a:path>
            </a:pathLst>
          </a:custGeom>
          <a:solidFill>
            <a:srgbClr val="2F394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2"/>
            <a:ext cx="0" cy="839990"/>
          </a:xfrm>
          <a:custGeom>
            <a:avLst/>
            <a:gdLst/>
            <a:ahLst/>
            <a:cxnLst/>
            <a:rect l="l" t="t" r="r" b="b"/>
            <a:pathLst>
              <a:path h="83999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C6C6C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4455">
              <a:lnSpc>
                <a:spcPct val="100000"/>
              </a:lnSpc>
            </a:pPr>
            <a:r>
              <a:rPr sz="1800" b="1" spc="-160" dirty="0">
                <a:solidFill>
                  <a:srgbClr val="3F96BF"/>
                </a:solidFill>
                <a:latin typeface="Verdana"/>
                <a:cs typeface="Verdana"/>
              </a:rPr>
              <a:t>P</a:t>
            </a:r>
            <a:r>
              <a:rPr sz="1800" b="1" spc="-80" dirty="0">
                <a:solidFill>
                  <a:srgbClr val="3F96BF"/>
                </a:solidFill>
                <a:latin typeface="Verdana"/>
                <a:cs typeface="Verdana"/>
              </a:rPr>
              <a:t>e</a:t>
            </a:r>
            <a:r>
              <a:rPr sz="1800" b="1" spc="-70" dirty="0">
                <a:solidFill>
                  <a:srgbClr val="3F96BF"/>
                </a:solidFill>
                <a:latin typeface="Verdana"/>
                <a:cs typeface="Verdana"/>
              </a:rPr>
              <a:t>r</a:t>
            </a:r>
            <a:r>
              <a:rPr sz="1800" b="1" spc="-105" dirty="0">
                <a:solidFill>
                  <a:srgbClr val="3F96BF"/>
                </a:solidFill>
                <a:latin typeface="Verdana"/>
                <a:cs typeface="Verdana"/>
              </a:rPr>
              <a:t>son</a:t>
            </a:r>
            <a:r>
              <a:rPr sz="1800" b="1" spc="-100" dirty="0">
                <a:solidFill>
                  <a:srgbClr val="3F96BF"/>
                </a:solidFill>
                <a:latin typeface="Verdana"/>
                <a:cs typeface="Verdana"/>
              </a:rPr>
              <a:t>a</a:t>
            </a:r>
            <a:r>
              <a:rPr sz="1800" b="1" spc="-65" dirty="0">
                <a:solidFill>
                  <a:srgbClr val="3F96BF"/>
                </a:solidFill>
                <a:latin typeface="Verdana"/>
                <a:cs typeface="Verdana"/>
              </a:rPr>
              <a:t>l</a:t>
            </a:r>
            <a:r>
              <a:rPr sz="1800" b="1" spc="-30" dirty="0">
                <a:solidFill>
                  <a:srgbClr val="3F96BF"/>
                </a:solidFill>
                <a:latin typeface="Verdana"/>
                <a:cs typeface="Verdana"/>
              </a:rPr>
              <a:t> </a:t>
            </a:r>
            <a:r>
              <a:rPr sz="1800" b="1" spc="-105" dirty="0">
                <a:solidFill>
                  <a:srgbClr val="3F96BF"/>
                </a:solidFill>
                <a:latin typeface="Verdana"/>
                <a:cs typeface="Verdana"/>
              </a:rPr>
              <a:t>out</a:t>
            </a:r>
            <a:r>
              <a:rPr sz="1800" b="1" spc="-100" dirty="0">
                <a:solidFill>
                  <a:srgbClr val="3F96BF"/>
                </a:solidFill>
                <a:latin typeface="Verdana"/>
                <a:cs typeface="Verdana"/>
              </a:rPr>
              <a:t>com</a:t>
            </a:r>
            <a:r>
              <a:rPr sz="1800" b="1" spc="-65" dirty="0">
                <a:solidFill>
                  <a:srgbClr val="3F96BF"/>
                </a:solidFill>
                <a:latin typeface="Verdana"/>
                <a:cs typeface="Verdana"/>
              </a:rPr>
              <a:t>es</a:t>
            </a:r>
            <a:r>
              <a:rPr sz="1800" b="1" spc="-30" dirty="0">
                <a:solidFill>
                  <a:srgbClr val="3F96BF"/>
                </a:solidFill>
                <a:latin typeface="Verdana"/>
                <a:cs typeface="Verdana"/>
              </a:rPr>
              <a:t> </a:t>
            </a:r>
            <a:r>
              <a:rPr sz="1800" b="1" spc="-90" dirty="0">
                <a:solidFill>
                  <a:srgbClr val="3F96BF"/>
                </a:solidFill>
                <a:latin typeface="Verdana"/>
                <a:cs typeface="Verdana"/>
              </a:rPr>
              <a:t>in</a:t>
            </a:r>
            <a:r>
              <a:rPr sz="1800" b="1" spc="-30" dirty="0">
                <a:solidFill>
                  <a:srgbClr val="3F96BF"/>
                </a:solidFill>
                <a:latin typeface="Verdana"/>
                <a:cs typeface="Verdana"/>
              </a:rPr>
              <a:t> </a:t>
            </a:r>
            <a:r>
              <a:rPr sz="1800" b="1" spc="-120" dirty="0">
                <a:solidFill>
                  <a:srgbClr val="3F96BF"/>
                </a:solidFill>
                <a:latin typeface="Verdana"/>
                <a:cs typeface="Verdana"/>
              </a:rPr>
              <a:t>p</a:t>
            </a:r>
            <a:r>
              <a:rPr sz="1800" b="1" spc="-90" dirty="0">
                <a:solidFill>
                  <a:srgbClr val="3F96BF"/>
                </a:solidFill>
                <a:latin typeface="Verdana"/>
                <a:cs typeface="Verdana"/>
              </a:rPr>
              <a:t>ra</a:t>
            </a:r>
            <a:r>
              <a:rPr sz="1800" b="1" spc="-55" dirty="0">
                <a:solidFill>
                  <a:srgbClr val="3F96BF"/>
                </a:solidFill>
                <a:latin typeface="Verdana"/>
                <a:cs typeface="Verdana"/>
              </a:rPr>
              <a:t>c</a:t>
            </a:r>
            <a:r>
              <a:rPr sz="1800" b="1" spc="-75" dirty="0">
                <a:solidFill>
                  <a:srgbClr val="3F96BF"/>
                </a:solidFill>
                <a:latin typeface="Verdana"/>
                <a:cs typeface="Verdana"/>
              </a:rPr>
              <a:t>t</a:t>
            </a:r>
            <a:r>
              <a:rPr sz="1800" b="1" spc="-90" dirty="0">
                <a:solidFill>
                  <a:srgbClr val="3F96BF"/>
                </a:solidFill>
                <a:latin typeface="Verdana"/>
                <a:cs typeface="Verdana"/>
              </a:rPr>
              <a:t>i</a:t>
            </a:r>
            <a:r>
              <a:rPr sz="1800" b="1" spc="-75" dirty="0">
                <a:solidFill>
                  <a:srgbClr val="3F96BF"/>
                </a:solidFill>
                <a:latin typeface="Verdana"/>
                <a:cs typeface="Verdana"/>
              </a:rPr>
              <a:t>c</a:t>
            </a:r>
            <a:r>
              <a:rPr sz="1800" b="1" spc="-60" dirty="0">
                <a:solidFill>
                  <a:srgbClr val="3F96BF"/>
                </a:solidFill>
                <a:latin typeface="Verdana"/>
                <a:cs typeface="Verdana"/>
              </a:rPr>
              <a:t>e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2"/>
            <a:ext cx="0" cy="839990"/>
          </a:xfrm>
          <a:custGeom>
            <a:avLst/>
            <a:gdLst/>
            <a:ahLst/>
            <a:cxnLst/>
            <a:rect l="l" t="t" r="r" b="b"/>
            <a:pathLst>
              <a:path h="83999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53312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03300" y="1234795"/>
            <a:ext cx="5920105" cy="20955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73990" indent="0">
              <a:lnSpc>
                <a:spcPts val="1300"/>
              </a:lnSpc>
            </a:pP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J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rs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5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k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5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av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ct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ol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,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un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t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4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y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gh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av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5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k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pl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wil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va</a:t>
            </a:r>
            <a:r>
              <a:rPr sz="1100" spc="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y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5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du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r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50" dirty="0">
                <a:solidFill>
                  <a:srgbClr val="575756"/>
                </a:solidFill>
                <a:latin typeface="Verdana"/>
                <a:cs typeface="Verdana"/>
              </a:rPr>
              <a:t>v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ol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v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t.</a:t>
            </a:r>
            <a:endParaRPr sz="1100">
              <a:latin typeface="Verdana"/>
              <a:cs typeface="Verdana"/>
            </a:endParaRPr>
          </a:p>
          <a:p>
            <a:pPr>
              <a:lnSpc>
                <a:spcPts val="1100"/>
              </a:lnSpc>
              <a:spcBef>
                <a:spcPts val="34"/>
              </a:spcBef>
            </a:pPr>
            <a:endParaRPr sz="1100"/>
          </a:p>
          <a:p>
            <a:pPr marL="12700" marR="12700">
              <a:lnSpc>
                <a:spcPts val="1300"/>
              </a:lnSpc>
            </a:pP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et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y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50" dirty="0">
                <a:solidFill>
                  <a:srgbClr val="575756"/>
                </a:solidFill>
                <a:latin typeface="Verdana"/>
                <a:cs typeface="Verdana"/>
              </a:rPr>
              <a:t>v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ol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v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pl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60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,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et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no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y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u 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but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pe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na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la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pl</a:t>
            </a:r>
            <a:r>
              <a:rPr sz="1100" spc="-5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,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me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ani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pe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na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ou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om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pp</a:t>
            </a:r>
            <a:r>
              <a:rPr sz="1100" spc="-1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h 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ai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fo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ou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om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spc="-1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5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vid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mo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la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gu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ag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wh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h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v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y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ha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4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.</a:t>
            </a:r>
            <a:endParaRPr sz="1100">
              <a:latin typeface="Verdana"/>
              <a:cs typeface="Verdana"/>
            </a:endParaRPr>
          </a:p>
          <a:p>
            <a:pPr>
              <a:lnSpc>
                <a:spcPts val="1100"/>
              </a:lnSpc>
              <a:spcBef>
                <a:spcPts val="34"/>
              </a:spcBef>
            </a:pPr>
            <a:endParaRPr sz="1100"/>
          </a:p>
          <a:p>
            <a:pPr marL="12700" marR="191770">
              <a:lnSpc>
                <a:spcPts val="1300"/>
              </a:lnSpc>
            </a:pP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50" dirty="0">
                <a:solidFill>
                  <a:srgbClr val="575756"/>
                </a:solidFill>
                <a:latin typeface="Verdana"/>
                <a:cs typeface="Verdana"/>
              </a:rPr>
              <a:t>v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ol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v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b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ui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di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oo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es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cr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b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la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bu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qui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ea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hi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p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wh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1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pe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-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ou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om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fo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pp</a:t>
            </a:r>
            <a:r>
              <a:rPr sz="1100" spc="-1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.</a:t>
            </a:r>
            <a:endParaRPr sz="1100">
              <a:latin typeface="Verdana"/>
              <a:cs typeface="Verdana"/>
            </a:endParaRPr>
          </a:p>
          <a:p>
            <a:pPr>
              <a:lnSpc>
                <a:spcPts val="1000"/>
              </a:lnSpc>
              <a:spcBef>
                <a:spcPts val="74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spc="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in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se</a:t>
            </a:r>
            <a:r>
              <a:rPr sz="1100" spc="-8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: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125" dirty="0">
                <a:solidFill>
                  <a:srgbClr val="3D5E9E"/>
                </a:solidFill>
                <a:latin typeface="Verdana"/>
                <a:cs typeface="Verdana"/>
                <a:hlinkClick r:id="rId2"/>
              </a:rPr>
              <a:t>ww</a:t>
            </a:r>
            <a:r>
              <a:rPr sz="1100" b="1" spc="-210" dirty="0">
                <a:solidFill>
                  <a:srgbClr val="3D5E9E"/>
                </a:solidFill>
                <a:latin typeface="Verdana"/>
                <a:cs typeface="Verdana"/>
                <a:hlinkClick r:id="rId2"/>
              </a:rPr>
              <a:t>w</a:t>
            </a:r>
            <a:r>
              <a:rPr sz="1100" b="1" spc="-40" dirty="0">
                <a:solidFill>
                  <a:srgbClr val="3D5E9E"/>
                </a:solidFill>
                <a:latin typeface="Verdana"/>
                <a:cs typeface="Verdana"/>
                <a:hlinkClick r:id="rId2"/>
              </a:rPr>
              <a:t>.s</a:t>
            </a:r>
            <a:r>
              <a:rPr sz="1100" b="1" spc="-55" dirty="0">
                <a:solidFill>
                  <a:srgbClr val="3D5E9E"/>
                </a:solidFill>
                <a:latin typeface="Verdana"/>
                <a:cs typeface="Verdana"/>
                <a:hlinkClick r:id="rId2"/>
              </a:rPr>
              <a:t>t</a:t>
            </a:r>
            <a:r>
              <a:rPr sz="1100" b="1" spc="-65" dirty="0">
                <a:solidFill>
                  <a:srgbClr val="3D5E9E"/>
                </a:solidFill>
                <a:latin typeface="Verdana"/>
                <a:cs typeface="Verdana"/>
                <a:hlinkClick r:id="rId2"/>
              </a:rPr>
              <a:t>e</a:t>
            </a:r>
            <a:r>
              <a:rPr sz="1100" b="1" spc="-85" dirty="0">
                <a:solidFill>
                  <a:srgbClr val="3D5E9E"/>
                </a:solidFill>
                <a:latin typeface="Verdana"/>
                <a:cs typeface="Verdana"/>
                <a:hlinkClick r:id="rId2"/>
              </a:rPr>
              <a:t>p</a:t>
            </a:r>
            <a:r>
              <a:rPr sz="1100" b="1" spc="-65" dirty="0">
                <a:solidFill>
                  <a:srgbClr val="3D5E9E"/>
                </a:solidFill>
                <a:latin typeface="Verdana"/>
                <a:cs typeface="Verdana"/>
                <a:hlinkClick r:id="rId2"/>
              </a:rPr>
              <a:t>i</a:t>
            </a:r>
            <a:r>
              <a:rPr sz="1100" b="1" spc="-90" dirty="0">
                <a:solidFill>
                  <a:srgbClr val="3D5E9E"/>
                </a:solidFill>
                <a:latin typeface="Verdana"/>
                <a:cs typeface="Verdana"/>
                <a:hlinkClick r:id="rId2"/>
              </a:rPr>
              <a:t>n</a:t>
            </a:r>
            <a:r>
              <a:rPr sz="1100" b="1" spc="-55" dirty="0">
                <a:solidFill>
                  <a:srgbClr val="3D5E9E"/>
                </a:solidFill>
                <a:latin typeface="Verdana"/>
                <a:cs typeface="Verdana"/>
                <a:hlinkClick r:id="rId2"/>
              </a:rPr>
              <a:t>t</a:t>
            </a:r>
            <a:r>
              <a:rPr sz="1100" b="1" spc="-80" dirty="0">
                <a:solidFill>
                  <a:srgbClr val="3D5E9E"/>
                </a:solidFill>
                <a:latin typeface="Verdana"/>
                <a:cs typeface="Verdana"/>
                <a:hlinkClick r:id="rId2"/>
              </a:rPr>
              <a:t>o</a:t>
            </a:r>
            <a:r>
              <a:rPr sz="1100" b="1" spc="-75" dirty="0">
                <a:solidFill>
                  <a:srgbClr val="3D5E9E"/>
                </a:solidFill>
                <a:latin typeface="Verdana"/>
                <a:cs typeface="Verdana"/>
                <a:hlinkClick r:id="rId2"/>
              </a:rPr>
              <a:t>l</a:t>
            </a:r>
            <a:r>
              <a:rPr sz="1100" b="1" spc="-70" dirty="0">
                <a:solidFill>
                  <a:srgbClr val="3D5E9E"/>
                </a:solidFill>
                <a:latin typeface="Verdana"/>
                <a:cs typeface="Verdana"/>
                <a:hlinkClick r:id="rId2"/>
              </a:rPr>
              <a:t>ea</a:t>
            </a:r>
            <a:r>
              <a:rPr sz="1100" b="1" spc="-80" dirty="0">
                <a:solidFill>
                  <a:srgbClr val="3D5E9E"/>
                </a:solidFill>
                <a:latin typeface="Verdana"/>
                <a:cs typeface="Verdana"/>
                <a:hlinkClick r:id="rId2"/>
              </a:rPr>
              <a:t>d</a:t>
            </a:r>
            <a:r>
              <a:rPr sz="1100" b="1" spc="-70" dirty="0">
                <a:solidFill>
                  <a:srgbClr val="3D5E9E"/>
                </a:solidFill>
                <a:latin typeface="Verdana"/>
                <a:cs typeface="Verdana"/>
                <a:hlinkClick r:id="rId2"/>
              </a:rPr>
              <a:t>e</a:t>
            </a:r>
            <a:r>
              <a:rPr sz="1100" b="1" spc="-55" dirty="0">
                <a:solidFill>
                  <a:srgbClr val="3D5E9E"/>
                </a:solidFill>
                <a:latin typeface="Verdana"/>
                <a:cs typeface="Verdana"/>
                <a:hlinkClick r:id="rId2"/>
              </a:rPr>
              <a:t>r</a:t>
            </a:r>
            <a:r>
              <a:rPr sz="1100" b="1" spc="-85" dirty="0">
                <a:solidFill>
                  <a:srgbClr val="3D5E9E"/>
                </a:solidFill>
                <a:latin typeface="Verdana"/>
                <a:cs typeface="Verdana"/>
                <a:hlinkClick r:id="rId2"/>
              </a:rPr>
              <a:t>sh</a:t>
            </a:r>
            <a:r>
              <a:rPr sz="1100" b="1" spc="-65" dirty="0">
                <a:solidFill>
                  <a:srgbClr val="3D5E9E"/>
                </a:solidFill>
                <a:latin typeface="Verdana"/>
                <a:cs typeface="Verdana"/>
                <a:hlinkClick r:id="rId2"/>
              </a:rPr>
              <a:t>i</a:t>
            </a:r>
            <a:r>
              <a:rPr sz="1100" b="1" spc="-110" dirty="0">
                <a:solidFill>
                  <a:srgbClr val="3D5E9E"/>
                </a:solidFill>
                <a:latin typeface="Verdana"/>
                <a:cs typeface="Verdana"/>
                <a:hlinkClick r:id="rId2"/>
              </a:rPr>
              <a:t>p</a:t>
            </a:r>
            <a:r>
              <a:rPr sz="1100" b="1" spc="-30" dirty="0">
                <a:solidFill>
                  <a:srgbClr val="3D5E9E"/>
                </a:solidFill>
                <a:latin typeface="Verdana"/>
                <a:cs typeface="Verdana"/>
                <a:hlinkClick r:id="rId2"/>
              </a:rPr>
              <a:t>.</a:t>
            </a:r>
            <a:r>
              <a:rPr sz="1100" b="1" spc="-65" dirty="0">
                <a:solidFill>
                  <a:srgbClr val="3D5E9E"/>
                </a:solidFill>
                <a:latin typeface="Verdana"/>
                <a:cs typeface="Verdana"/>
                <a:hlinkClick r:id="rId2"/>
              </a:rPr>
              <a:t>i</a:t>
            </a:r>
            <a:r>
              <a:rPr sz="1100" b="1" spc="-85" dirty="0">
                <a:solidFill>
                  <a:srgbClr val="3D5E9E"/>
                </a:solidFill>
                <a:latin typeface="Verdana"/>
                <a:cs typeface="Verdana"/>
                <a:hlinkClick r:id="rId2"/>
              </a:rPr>
              <a:t>n</a:t>
            </a:r>
            <a:r>
              <a:rPr sz="1100" b="1" spc="-70" dirty="0">
                <a:solidFill>
                  <a:srgbClr val="3D5E9E"/>
                </a:solidFill>
                <a:latin typeface="Verdana"/>
                <a:cs typeface="Verdana"/>
                <a:hlinkClick r:id="rId2"/>
              </a:rPr>
              <a:t>fo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760166" y="356364"/>
            <a:ext cx="225183" cy="242633"/>
          </a:xfrm>
          <a:custGeom>
            <a:avLst/>
            <a:gdLst/>
            <a:ahLst/>
            <a:cxnLst/>
            <a:rect l="l" t="t" r="r" b="b"/>
            <a:pathLst>
              <a:path w="225183" h="242633">
                <a:moveTo>
                  <a:pt x="107911" y="0"/>
                </a:moveTo>
                <a:lnTo>
                  <a:pt x="71572" y="18256"/>
                </a:lnTo>
                <a:lnTo>
                  <a:pt x="62382" y="96672"/>
                </a:lnTo>
                <a:lnTo>
                  <a:pt x="65493" y="103543"/>
                </a:lnTo>
                <a:lnTo>
                  <a:pt x="71107" y="108521"/>
                </a:lnTo>
                <a:lnTo>
                  <a:pt x="71107" y="145326"/>
                </a:lnTo>
                <a:lnTo>
                  <a:pt x="32726" y="168284"/>
                </a:lnTo>
                <a:lnTo>
                  <a:pt x="1028" y="199666"/>
                </a:lnTo>
                <a:lnTo>
                  <a:pt x="0" y="236397"/>
                </a:lnTo>
                <a:lnTo>
                  <a:pt x="0" y="240144"/>
                </a:lnTo>
                <a:lnTo>
                  <a:pt x="2501" y="242633"/>
                </a:lnTo>
                <a:lnTo>
                  <a:pt x="9982" y="242633"/>
                </a:lnTo>
                <a:lnTo>
                  <a:pt x="12484" y="240144"/>
                </a:lnTo>
                <a:lnTo>
                  <a:pt x="12484" y="202095"/>
                </a:lnTo>
                <a:lnTo>
                  <a:pt x="14350" y="197726"/>
                </a:lnTo>
                <a:lnTo>
                  <a:pt x="45843" y="174462"/>
                </a:lnTo>
                <a:lnTo>
                  <a:pt x="81711" y="154063"/>
                </a:lnTo>
                <a:lnTo>
                  <a:pt x="82969" y="151561"/>
                </a:lnTo>
                <a:lnTo>
                  <a:pt x="82969" y="104165"/>
                </a:lnTo>
                <a:lnTo>
                  <a:pt x="81711" y="102285"/>
                </a:lnTo>
                <a:lnTo>
                  <a:pt x="80467" y="101041"/>
                </a:lnTo>
                <a:lnTo>
                  <a:pt x="76720" y="98552"/>
                </a:lnTo>
                <a:lnTo>
                  <a:pt x="74231" y="94183"/>
                </a:lnTo>
                <a:lnTo>
                  <a:pt x="74231" y="46151"/>
                </a:lnTo>
                <a:lnTo>
                  <a:pt x="77308" y="32340"/>
                </a:lnTo>
                <a:lnTo>
                  <a:pt x="85588" y="21332"/>
                </a:lnTo>
                <a:lnTo>
                  <a:pt x="97644" y="14556"/>
                </a:lnTo>
                <a:lnTo>
                  <a:pt x="107289" y="13093"/>
                </a:lnTo>
                <a:lnTo>
                  <a:pt x="148366" y="13093"/>
                </a:lnTo>
                <a:lnTo>
                  <a:pt x="144539" y="9186"/>
                </a:lnTo>
                <a:lnTo>
                  <a:pt x="132328" y="2596"/>
                </a:lnTo>
                <a:lnTo>
                  <a:pt x="118301" y="11"/>
                </a:lnTo>
                <a:lnTo>
                  <a:pt x="107911" y="0"/>
                </a:lnTo>
                <a:close/>
              </a:path>
              <a:path w="225183" h="242633">
                <a:moveTo>
                  <a:pt x="148366" y="13093"/>
                </a:moveTo>
                <a:lnTo>
                  <a:pt x="117271" y="13093"/>
                </a:lnTo>
                <a:lnTo>
                  <a:pt x="131083" y="16170"/>
                </a:lnTo>
                <a:lnTo>
                  <a:pt x="142090" y="24450"/>
                </a:lnTo>
                <a:lnTo>
                  <a:pt x="148866" y="36506"/>
                </a:lnTo>
                <a:lnTo>
                  <a:pt x="150329" y="89814"/>
                </a:lnTo>
                <a:lnTo>
                  <a:pt x="150329" y="94183"/>
                </a:lnTo>
                <a:lnTo>
                  <a:pt x="147827" y="98552"/>
                </a:lnTo>
                <a:lnTo>
                  <a:pt x="142214" y="102285"/>
                </a:lnTo>
                <a:lnTo>
                  <a:pt x="141592" y="104165"/>
                </a:lnTo>
                <a:lnTo>
                  <a:pt x="141592" y="151561"/>
                </a:lnTo>
                <a:lnTo>
                  <a:pt x="143471" y="154686"/>
                </a:lnTo>
                <a:lnTo>
                  <a:pt x="150885" y="158354"/>
                </a:lnTo>
                <a:lnTo>
                  <a:pt x="159240" y="162882"/>
                </a:lnTo>
                <a:lnTo>
                  <a:pt x="196897" y="187302"/>
                </a:lnTo>
                <a:lnTo>
                  <a:pt x="212699" y="202095"/>
                </a:lnTo>
                <a:lnTo>
                  <a:pt x="212699" y="240144"/>
                </a:lnTo>
                <a:lnTo>
                  <a:pt x="215201" y="242633"/>
                </a:lnTo>
                <a:lnTo>
                  <a:pt x="222681" y="242633"/>
                </a:lnTo>
                <a:lnTo>
                  <a:pt x="225183" y="240144"/>
                </a:lnTo>
                <a:lnTo>
                  <a:pt x="225183" y="198348"/>
                </a:lnTo>
                <a:lnTo>
                  <a:pt x="221437" y="190233"/>
                </a:lnTo>
                <a:lnTo>
                  <a:pt x="189290" y="166159"/>
                </a:lnTo>
                <a:lnTo>
                  <a:pt x="158572" y="147744"/>
                </a:lnTo>
                <a:lnTo>
                  <a:pt x="154076" y="108521"/>
                </a:lnTo>
                <a:lnTo>
                  <a:pt x="159689" y="103543"/>
                </a:lnTo>
                <a:lnTo>
                  <a:pt x="162801" y="96672"/>
                </a:lnTo>
                <a:lnTo>
                  <a:pt x="162801" y="45529"/>
                </a:lnTo>
                <a:lnTo>
                  <a:pt x="160523" y="31398"/>
                </a:lnTo>
                <a:lnTo>
                  <a:pt x="154186" y="19035"/>
                </a:lnTo>
                <a:lnTo>
                  <a:pt x="148366" y="13093"/>
                </a:lnTo>
                <a:close/>
              </a:path>
            </a:pathLst>
          </a:custGeom>
          <a:solidFill>
            <a:srgbClr val="3F96B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118831" y="356980"/>
            <a:ext cx="225170" cy="242011"/>
          </a:xfrm>
          <a:custGeom>
            <a:avLst/>
            <a:gdLst/>
            <a:ahLst/>
            <a:cxnLst/>
            <a:rect l="l" t="t" r="r" b="b"/>
            <a:pathLst>
              <a:path w="225170" h="242011">
                <a:moveTo>
                  <a:pt x="107899" y="0"/>
                </a:moveTo>
                <a:lnTo>
                  <a:pt x="71563" y="18259"/>
                </a:lnTo>
                <a:lnTo>
                  <a:pt x="62369" y="96685"/>
                </a:lnTo>
                <a:lnTo>
                  <a:pt x="65493" y="103543"/>
                </a:lnTo>
                <a:lnTo>
                  <a:pt x="71107" y="108534"/>
                </a:lnTo>
                <a:lnTo>
                  <a:pt x="71107" y="145338"/>
                </a:lnTo>
                <a:lnTo>
                  <a:pt x="32721" y="168286"/>
                </a:lnTo>
                <a:lnTo>
                  <a:pt x="1027" y="199675"/>
                </a:lnTo>
                <a:lnTo>
                  <a:pt x="0" y="235775"/>
                </a:lnTo>
                <a:lnTo>
                  <a:pt x="0" y="239522"/>
                </a:lnTo>
                <a:lnTo>
                  <a:pt x="2489" y="242011"/>
                </a:lnTo>
                <a:lnTo>
                  <a:pt x="9969" y="242011"/>
                </a:lnTo>
                <a:lnTo>
                  <a:pt x="12471" y="239522"/>
                </a:lnTo>
                <a:lnTo>
                  <a:pt x="12471" y="201472"/>
                </a:lnTo>
                <a:lnTo>
                  <a:pt x="14338" y="197104"/>
                </a:lnTo>
                <a:lnTo>
                  <a:pt x="45830" y="173853"/>
                </a:lnTo>
                <a:lnTo>
                  <a:pt x="81711" y="153441"/>
                </a:lnTo>
                <a:lnTo>
                  <a:pt x="83578" y="150329"/>
                </a:lnTo>
                <a:lnTo>
                  <a:pt x="83578" y="102920"/>
                </a:lnTo>
                <a:lnTo>
                  <a:pt x="82334" y="101053"/>
                </a:lnTo>
                <a:lnTo>
                  <a:pt x="81076" y="99796"/>
                </a:lnTo>
                <a:lnTo>
                  <a:pt x="77342" y="97307"/>
                </a:lnTo>
                <a:lnTo>
                  <a:pt x="74841" y="92938"/>
                </a:lnTo>
                <a:lnTo>
                  <a:pt x="74931" y="44501"/>
                </a:lnTo>
                <a:lnTo>
                  <a:pt x="98254" y="13312"/>
                </a:lnTo>
                <a:lnTo>
                  <a:pt x="117259" y="11849"/>
                </a:lnTo>
                <a:lnTo>
                  <a:pt x="147763" y="11849"/>
                </a:lnTo>
                <a:lnTo>
                  <a:pt x="145168" y="9198"/>
                </a:lnTo>
                <a:lnTo>
                  <a:pt x="132959" y="2603"/>
                </a:lnTo>
                <a:lnTo>
                  <a:pt x="118932" y="12"/>
                </a:lnTo>
                <a:lnTo>
                  <a:pt x="107899" y="0"/>
                </a:lnTo>
                <a:close/>
              </a:path>
              <a:path w="225170" h="242011">
                <a:moveTo>
                  <a:pt x="147763" y="11849"/>
                </a:moveTo>
                <a:lnTo>
                  <a:pt x="117259" y="11849"/>
                </a:lnTo>
                <a:lnTo>
                  <a:pt x="131070" y="14926"/>
                </a:lnTo>
                <a:lnTo>
                  <a:pt x="142077" y="23206"/>
                </a:lnTo>
                <a:lnTo>
                  <a:pt x="148854" y="35262"/>
                </a:lnTo>
                <a:lnTo>
                  <a:pt x="150317" y="88569"/>
                </a:lnTo>
                <a:lnTo>
                  <a:pt x="150317" y="92938"/>
                </a:lnTo>
                <a:lnTo>
                  <a:pt x="147827" y="97307"/>
                </a:lnTo>
                <a:lnTo>
                  <a:pt x="142214" y="101053"/>
                </a:lnTo>
                <a:lnTo>
                  <a:pt x="141592" y="102920"/>
                </a:lnTo>
                <a:lnTo>
                  <a:pt x="141592" y="150329"/>
                </a:lnTo>
                <a:lnTo>
                  <a:pt x="143459" y="153441"/>
                </a:lnTo>
                <a:lnTo>
                  <a:pt x="145948" y="154698"/>
                </a:lnTo>
                <a:lnTo>
                  <a:pt x="150873" y="157117"/>
                </a:lnTo>
                <a:lnTo>
                  <a:pt x="159228" y="161643"/>
                </a:lnTo>
                <a:lnTo>
                  <a:pt x="196886" y="186062"/>
                </a:lnTo>
                <a:lnTo>
                  <a:pt x="212686" y="200850"/>
                </a:lnTo>
                <a:lnTo>
                  <a:pt x="212686" y="239522"/>
                </a:lnTo>
                <a:lnTo>
                  <a:pt x="215188" y="242011"/>
                </a:lnTo>
                <a:lnTo>
                  <a:pt x="222669" y="242011"/>
                </a:lnTo>
                <a:lnTo>
                  <a:pt x="225170" y="239522"/>
                </a:lnTo>
                <a:lnTo>
                  <a:pt x="225170" y="197726"/>
                </a:lnTo>
                <a:lnTo>
                  <a:pt x="221424" y="189623"/>
                </a:lnTo>
                <a:lnTo>
                  <a:pt x="189291" y="165374"/>
                </a:lnTo>
                <a:lnTo>
                  <a:pt x="158594" y="147331"/>
                </a:lnTo>
                <a:lnTo>
                  <a:pt x="154685" y="108534"/>
                </a:lnTo>
                <a:lnTo>
                  <a:pt x="160299" y="103543"/>
                </a:lnTo>
                <a:lnTo>
                  <a:pt x="163423" y="96685"/>
                </a:lnTo>
                <a:lnTo>
                  <a:pt x="163321" y="44907"/>
                </a:lnTo>
                <a:lnTo>
                  <a:pt x="161146" y="31413"/>
                </a:lnTo>
                <a:lnTo>
                  <a:pt x="154812" y="19050"/>
                </a:lnTo>
                <a:lnTo>
                  <a:pt x="147763" y="11849"/>
                </a:lnTo>
                <a:close/>
              </a:path>
            </a:pathLst>
          </a:custGeom>
          <a:solidFill>
            <a:srgbClr val="3F96B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865585" y="216000"/>
            <a:ext cx="377990" cy="100442"/>
          </a:xfrm>
          <a:custGeom>
            <a:avLst/>
            <a:gdLst/>
            <a:ahLst/>
            <a:cxnLst/>
            <a:rect l="l" t="t" r="r" b="b"/>
            <a:pathLst>
              <a:path w="377990" h="100442">
                <a:moveTo>
                  <a:pt x="261221" y="12617"/>
                </a:moveTo>
                <a:lnTo>
                  <a:pt x="173873" y="12617"/>
                </a:lnTo>
                <a:lnTo>
                  <a:pt x="187808" y="12687"/>
                </a:lnTo>
                <a:lnTo>
                  <a:pt x="201476" y="13438"/>
                </a:lnTo>
                <a:lnTo>
                  <a:pt x="240790" y="19689"/>
                </a:lnTo>
                <a:lnTo>
                  <a:pt x="277358" y="31747"/>
                </a:lnTo>
                <a:lnTo>
                  <a:pt x="321386" y="56425"/>
                </a:lnTo>
                <a:lnTo>
                  <a:pt x="356781" y="87335"/>
                </a:lnTo>
                <a:lnTo>
                  <a:pt x="320611" y="87970"/>
                </a:lnTo>
                <a:lnTo>
                  <a:pt x="316865" y="87970"/>
                </a:lnTo>
                <a:lnTo>
                  <a:pt x="314375" y="90459"/>
                </a:lnTo>
                <a:lnTo>
                  <a:pt x="314375" y="97940"/>
                </a:lnTo>
                <a:lnTo>
                  <a:pt x="317487" y="100442"/>
                </a:lnTo>
                <a:lnTo>
                  <a:pt x="320611" y="100442"/>
                </a:lnTo>
                <a:lnTo>
                  <a:pt x="371754" y="99819"/>
                </a:lnTo>
                <a:lnTo>
                  <a:pt x="375500" y="99819"/>
                </a:lnTo>
                <a:lnTo>
                  <a:pt x="377990" y="97317"/>
                </a:lnTo>
                <a:lnTo>
                  <a:pt x="377883" y="84846"/>
                </a:lnTo>
                <a:lnTo>
                  <a:pt x="377807" y="78610"/>
                </a:lnTo>
                <a:lnTo>
                  <a:pt x="365518" y="78610"/>
                </a:lnTo>
                <a:lnTo>
                  <a:pt x="358660" y="71752"/>
                </a:lnTo>
                <a:lnTo>
                  <a:pt x="328536" y="46600"/>
                </a:lnTo>
                <a:lnTo>
                  <a:pt x="295323" y="26619"/>
                </a:lnTo>
                <a:lnTo>
                  <a:pt x="271733" y="16285"/>
                </a:lnTo>
                <a:lnTo>
                  <a:pt x="261221" y="12617"/>
                </a:lnTo>
                <a:close/>
              </a:path>
              <a:path w="377990" h="100442">
                <a:moveTo>
                  <a:pt x="182593" y="0"/>
                </a:moveTo>
                <a:lnTo>
                  <a:pt x="142440" y="3384"/>
                </a:lnTo>
                <a:lnTo>
                  <a:pt x="104353" y="12617"/>
                </a:lnTo>
                <a:lnTo>
                  <a:pt x="68816" y="27363"/>
                </a:lnTo>
                <a:lnTo>
                  <a:pt x="35966" y="47405"/>
                </a:lnTo>
                <a:lnTo>
                  <a:pt x="6173" y="72447"/>
                </a:lnTo>
                <a:lnTo>
                  <a:pt x="0" y="78610"/>
                </a:lnTo>
                <a:lnTo>
                  <a:pt x="0" y="82357"/>
                </a:lnTo>
                <a:lnTo>
                  <a:pt x="4991" y="87335"/>
                </a:lnTo>
                <a:lnTo>
                  <a:pt x="8737" y="87335"/>
                </a:lnTo>
                <a:lnTo>
                  <a:pt x="11226" y="84846"/>
                </a:lnTo>
                <a:lnTo>
                  <a:pt x="20764" y="75551"/>
                </a:lnTo>
                <a:lnTo>
                  <a:pt x="51671" y="51308"/>
                </a:lnTo>
                <a:lnTo>
                  <a:pt x="85681" y="32691"/>
                </a:lnTo>
                <a:lnTo>
                  <a:pt x="122124" y="20003"/>
                </a:lnTo>
                <a:lnTo>
                  <a:pt x="160661" y="13413"/>
                </a:lnTo>
                <a:lnTo>
                  <a:pt x="173873" y="12617"/>
                </a:lnTo>
                <a:lnTo>
                  <a:pt x="261221" y="12617"/>
                </a:lnTo>
                <a:lnTo>
                  <a:pt x="259565" y="12040"/>
                </a:lnTo>
                <a:lnTo>
                  <a:pt x="221806" y="3090"/>
                </a:lnTo>
                <a:lnTo>
                  <a:pt x="195792" y="364"/>
                </a:lnTo>
                <a:lnTo>
                  <a:pt x="182593" y="0"/>
                </a:lnTo>
                <a:close/>
              </a:path>
              <a:path w="377990" h="100442">
                <a:moveTo>
                  <a:pt x="374243" y="36192"/>
                </a:moveTo>
                <a:lnTo>
                  <a:pt x="367385" y="36192"/>
                </a:lnTo>
                <a:lnTo>
                  <a:pt x="364896" y="38694"/>
                </a:lnTo>
                <a:lnTo>
                  <a:pt x="365015" y="49361"/>
                </a:lnTo>
                <a:lnTo>
                  <a:pt x="365518" y="78610"/>
                </a:lnTo>
                <a:lnTo>
                  <a:pt x="377807" y="78610"/>
                </a:lnTo>
                <a:lnTo>
                  <a:pt x="377392" y="44471"/>
                </a:lnTo>
                <a:lnTo>
                  <a:pt x="377367" y="38694"/>
                </a:lnTo>
                <a:lnTo>
                  <a:pt x="374243" y="36192"/>
                </a:lnTo>
                <a:close/>
              </a:path>
            </a:pathLst>
          </a:custGeom>
          <a:solidFill>
            <a:srgbClr val="3F96B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852487" y="619579"/>
            <a:ext cx="377990" cy="100431"/>
          </a:xfrm>
          <a:custGeom>
            <a:avLst/>
            <a:gdLst/>
            <a:ahLst/>
            <a:cxnLst/>
            <a:rect l="l" t="t" r="r" b="b"/>
            <a:pathLst>
              <a:path w="377990" h="100431">
                <a:moveTo>
                  <a:pt x="30353" y="21831"/>
                </a:moveTo>
                <a:lnTo>
                  <a:pt x="12471" y="21831"/>
                </a:lnTo>
                <a:lnTo>
                  <a:pt x="19329" y="28689"/>
                </a:lnTo>
                <a:lnTo>
                  <a:pt x="49568" y="53940"/>
                </a:lnTo>
                <a:lnTo>
                  <a:pt x="82875" y="73981"/>
                </a:lnTo>
                <a:lnTo>
                  <a:pt x="118708" y="88571"/>
                </a:lnTo>
                <a:lnTo>
                  <a:pt x="156526" y="97468"/>
                </a:lnTo>
                <a:lnTo>
                  <a:pt x="198348" y="100431"/>
                </a:lnTo>
                <a:lnTo>
                  <a:pt x="211599" y="99966"/>
                </a:lnTo>
                <a:lnTo>
                  <a:pt x="250468" y="94555"/>
                </a:lnTo>
                <a:lnTo>
                  <a:pt x="275136" y="87769"/>
                </a:lnTo>
                <a:lnTo>
                  <a:pt x="204064" y="87769"/>
                </a:lnTo>
                <a:lnTo>
                  <a:pt x="190111" y="87592"/>
                </a:lnTo>
                <a:lnTo>
                  <a:pt x="149955" y="83080"/>
                </a:lnTo>
                <a:lnTo>
                  <a:pt x="112492" y="72792"/>
                </a:lnTo>
                <a:lnTo>
                  <a:pt x="67037" y="50526"/>
                </a:lnTo>
                <a:lnTo>
                  <a:pt x="36549" y="27743"/>
                </a:lnTo>
                <a:lnTo>
                  <a:pt x="30353" y="21831"/>
                </a:lnTo>
                <a:close/>
              </a:path>
              <a:path w="377990" h="100431">
                <a:moveTo>
                  <a:pt x="373621" y="13106"/>
                </a:moveTo>
                <a:lnTo>
                  <a:pt x="369252" y="13106"/>
                </a:lnTo>
                <a:lnTo>
                  <a:pt x="366763" y="15595"/>
                </a:lnTo>
                <a:lnTo>
                  <a:pt x="357217" y="24770"/>
                </a:lnTo>
                <a:lnTo>
                  <a:pt x="326214" y="48759"/>
                </a:lnTo>
                <a:lnTo>
                  <a:pt x="292137" y="67261"/>
                </a:lnTo>
                <a:lnTo>
                  <a:pt x="255590" y="80041"/>
                </a:lnTo>
                <a:lnTo>
                  <a:pt x="217178" y="86861"/>
                </a:lnTo>
                <a:lnTo>
                  <a:pt x="204064" y="87769"/>
                </a:lnTo>
                <a:lnTo>
                  <a:pt x="275136" y="87769"/>
                </a:lnTo>
                <a:lnTo>
                  <a:pt x="311084" y="72602"/>
                </a:lnTo>
                <a:lnTo>
                  <a:pt x="344058" y="51998"/>
                </a:lnTo>
                <a:lnTo>
                  <a:pt x="373815" y="26068"/>
                </a:lnTo>
                <a:lnTo>
                  <a:pt x="377990" y="21831"/>
                </a:lnTo>
                <a:lnTo>
                  <a:pt x="377990" y="18084"/>
                </a:lnTo>
                <a:lnTo>
                  <a:pt x="375500" y="15595"/>
                </a:lnTo>
                <a:lnTo>
                  <a:pt x="373621" y="13106"/>
                </a:lnTo>
                <a:close/>
              </a:path>
              <a:path w="377990" h="100431">
                <a:moveTo>
                  <a:pt x="61125" y="0"/>
                </a:moveTo>
                <a:lnTo>
                  <a:pt x="57378" y="0"/>
                </a:lnTo>
                <a:lnTo>
                  <a:pt x="6235" y="622"/>
                </a:lnTo>
                <a:lnTo>
                  <a:pt x="2489" y="622"/>
                </a:lnTo>
                <a:lnTo>
                  <a:pt x="0" y="3746"/>
                </a:lnTo>
                <a:lnTo>
                  <a:pt x="30" y="9359"/>
                </a:lnTo>
                <a:lnTo>
                  <a:pt x="592" y="55548"/>
                </a:lnTo>
                <a:lnTo>
                  <a:pt x="708" y="61211"/>
                </a:lnTo>
                <a:lnTo>
                  <a:pt x="3746" y="64249"/>
                </a:lnTo>
                <a:lnTo>
                  <a:pt x="10604" y="64249"/>
                </a:lnTo>
                <a:lnTo>
                  <a:pt x="13024" y="61211"/>
                </a:lnTo>
                <a:lnTo>
                  <a:pt x="12934" y="48759"/>
                </a:lnTo>
                <a:lnTo>
                  <a:pt x="12471" y="21831"/>
                </a:lnTo>
                <a:lnTo>
                  <a:pt x="30353" y="21831"/>
                </a:lnTo>
                <a:lnTo>
                  <a:pt x="21209" y="13106"/>
                </a:lnTo>
                <a:lnTo>
                  <a:pt x="57378" y="12471"/>
                </a:lnTo>
                <a:lnTo>
                  <a:pt x="61125" y="12471"/>
                </a:lnTo>
                <a:lnTo>
                  <a:pt x="63627" y="9359"/>
                </a:lnTo>
                <a:lnTo>
                  <a:pt x="63627" y="2501"/>
                </a:lnTo>
                <a:lnTo>
                  <a:pt x="61125" y="0"/>
                </a:lnTo>
                <a:close/>
              </a:path>
            </a:pathLst>
          </a:custGeom>
          <a:solidFill>
            <a:srgbClr val="3F96B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3299" y="5077105"/>
            <a:ext cx="3101975" cy="1225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-20" dirty="0">
                <a:solidFill>
                  <a:srgbClr val="004289"/>
                </a:solidFill>
                <a:latin typeface="Verdana"/>
                <a:cs typeface="Verdana"/>
              </a:rPr>
              <a:t>S</a:t>
            </a:r>
            <a:r>
              <a:rPr sz="700" spc="-15" dirty="0">
                <a:solidFill>
                  <a:srgbClr val="004289"/>
                </a:solidFill>
                <a:latin typeface="Verdana"/>
                <a:cs typeface="Verdana"/>
              </a:rPr>
              <a:t>c</a:t>
            </a:r>
            <a:r>
              <a:rPr sz="700" spc="-25" dirty="0">
                <a:solidFill>
                  <a:srgbClr val="004289"/>
                </a:solidFill>
                <a:latin typeface="Verdana"/>
                <a:cs typeface="Verdana"/>
              </a:rPr>
              <a:t>o</a:t>
            </a:r>
            <a:r>
              <a:rPr sz="700" spc="-5" dirty="0">
                <a:solidFill>
                  <a:srgbClr val="004289"/>
                </a:solidFill>
                <a:latin typeface="Verdana"/>
                <a:cs typeface="Verdana"/>
              </a:rPr>
              <a:t>t</a:t>
            </a:r>
            <a:r>
              <a:rPr sz="700" spc="-25" dirty="0">
                <a:solidFill>
                  <a:srgbClr val="004289"/>
                </a:solidFill>
                <a:latin typeface="Verdana"/>
                <a:cs typeface="Verdana"/>
              </a:rPr>
              <a:t>ti</a:t>
            </a:r>
            <a:r>
              <a:rPr sz="700" spc="-20" dirty="0">
                <a:solidFill>
                  <a:srgbClr val="004289"/>
                </a:solidFill>
                <a:latin typeface="Verdana"/>
                <a:cs typeface="Verdana"/>
              </a:rPr>
              <a:t>s</a:t>
            </a:r>
            <a:r>
              <a:rPr sz="700" spc="0" dirty="0">
                <a:solidFill>
                  <a:srgbClr val="004289"/>
                </a:solidFill>
                <a:latin typeface="Verdana"/>
                <a:cs typeface="Verdana"/>
              </a:rPr>
              <a:t>h</a:t>
            </a:r>
            <a:r>
              <a:rPr sz="700" spc="-70" dirty="0">
                <a:solidFill>
                  <a:srgbClr val="004289"/>
                </a:solidFill>
                <a:latin typeface="Verdana"/>
                <a:cs typeface="Verdana"/>
              </a:rPr>
              <a:t> </a:t>
            </a:r>
            <a:r>
              <a:rPr sz="700" b="1" spc="-40" dirty="0">
                <a:solidFill>
                  <a:srgbClr val="00918E"/>
                </a:solidFill>
                <a:latin typeface="Verdana"/>
                <a:cs typeface="Verdana"/>
              </a:rPr>
              <a:t>S</a:t>
            </a:r>
            <a:r>
              <a:rPr sz="700" b="1" spc="-50" dirty="0">
                <a:solidFill>
                  <a:srgbClr val="00918E"/>
                </a:solidFill>
                <a:latin typeface="Verdana"/>
                <a:cs typeface="Verdana"/>
              </a:rPr>
              <a:t>o</a:t>
            </a:r>
            <a:r>
              <a:rPr sz="700" b="1" spc="-40" dirty="0">
                <a:solidFill>
                  <a:srgbClr val="00918E"/>
                </a:solidFill>
                <a:latin typeface="Verdana"/>
                <a:cs typeface="Verdana"/>
              </a:rPr>
              <a:t>c</a:t>
            </a:r>
            <a:r>
              <a:rPr sz="700" b="1" spc="-45" dirty="0">
                <a:solidFill>
                  <a:srgbClr val="00918E"/>
                </a:solidFill>
                <a:latin typeface="Verdana"/>
                <a:cs typeface="Verdana"/>
              </a:rPr>
              <a:t>i</a:t>
            </a:r>
            <a:r>
              <a:rPr sz="700" b="1" spc="-55" dirty="0">
                <a:solidFill>
                  <a:srgbClr val="00918E"/>
                </a:solidFill>
                <a:latin typeface="Verdana"/>
                <a:cs typeface="Verdana"/>
              </a:rPr>
              <a:t>a</a:t>
            </a:r>
            <a:r>
              <a:rPr sz="700" b="1" spc="-25" dirty="0">
                <a:solidFill>
                  <a:srgbClr val="00918E"/>
                </a:solidFill>
                <a:latin typeface="Verdana"/>
                <a:cs typeface="Verdana"/>
              </a:rPr>
              <a:t>l</a:t>
            </a:r>
            <a:r>
              <a:rPr sz="700" b="1" spc="-70" dirty="0">
                <a:solidFill>
                  <a:srgbClr val="00918E"/>
                </a:solidFill>
                <a:latin typeface="Verdana"/>
                <a:cs typeface="Verdana"/>
              </a:rPr>
              <a:t> </a:t>
            </a:r>
            <a:r>
              <a:rPr sz="700" b="1" spc="-40" dirty="0">
                <a:solidFill>
                  <a:srgbClr val="00918E"/>
                </a:solidFill>
                <a:latin typeface="Verdana"/>
                <a:cs typeface="Verdana"/>
              </a:rPr>
              <a:t>S</a:t>
            </a:r>
            <a:r>
              <a:rPr sz="700" b="1" spc="-45" dirty="0">
                <a:solidFill>
                  <a:srgbClr val="00918E"/>
                </a:solidFill>
                <a:latin typeface="Verdana"/>
                <a:cs typeface="Verdana"/>
              </a:rPr>
              <a:t>e</a:t>
            </a:r>
            <a:r>
              <a:rPr sz="700" b="1" spc="-35" dirty="0">
                <a:solidFill>
                  <a:srgbClr val="00918E"/>
                </a:solidFill>
                <a:latin typeface="Verdana"/>
                <a:cs typeface="Verdana"/>
              </a:rPr>
              <a:t>r</a:t>
            </a:r>
            <a:r>
              <a:rPr sz="700" b="1" spc="-50" dirty="0">
                <a:solidFill>
                  <a:srgbClr val="00918E"/>
                </a:solidFill>
                <a:latin typeface="Verdana"/>
                <a:cs typeface="Verdana"/>
              </a:rPr>
              <a:t>v</a:t>
            </a:r>
            <a:r>
              <a:rPr sz="700" b="1" spc="-45" dirty="0">
                <a:solidFill>
                  <a:srgbClr val="00918E"/>
                </a:solidFill>
                <a:latin typeface="Verdana"/>
                <a:cs typeface="Verdana"/>
              </a:rPr>
              <a:t>i</a:t>
            </a:r>
            <a:r>
              <a:rPr sz="700" b="1" spc="-50" dirty="0">
                <a:solidFill>
                  <a:srgbClr val="00918E"/>
                </a:solidFill>
                <a:latin typeface="Verdana"/>
                <a:cs typeface="Verdana"/>
              </a:rPr>
              <a:t>c</a:t>
            </a:r>
            <a:r>
              <a:rPr sz="700" b="1" spc="-40" dirty="0">
                <a:solidFill>
                  <a:srgbClr val="00918E"/>
                </a:solidFill>
                <a:latin typeface="Verdana"/>
                <a:cs typeface="Verdana"/>
              </a:rPr>
              <a:t>e</a:t>
            </a:r>
            <a:r>
              <a:rPr sz="700" b="1" spc="-25" dirty="0">
                <a:solidFill>
                  <a:srgbClr val="00918E"/>
                </a:solidFill>
                <a:latin typeface="Verdana"/>
                <a:cs typeface="Verdana"/>
              </a:rPr>
              <a:t>s</a:t>
            </a:r>
            <a:r>
              <a:rPr sz="700" b="1" spc="-65" dirty="0">
                <a:solidFill>
                  <a:srgbClr val="00918E"/>
                </a:solidFill>
                <a:latin typeface="Verdana"/>
                <a:cs typeface="Verdana"/>
              </a:rPr>
              <a:t> </a:t>
            </a:r>
            <a:r>
              <a:rPr sz="700" spc="-20" dirty="0">
                <a:solidFill>
                  <a:srgbClr val="004289"/>
                </a:solidFill>
                <a:latin typeface="Verdana"/>
                <a:cs typeface="Verdana"/>
              </a:rPr>
              <a:t>C</a:t>
            </a:r>
            <a:r>
              <a:rPr sz="700" spc="-25" dirty="0">
                <a:solidFill>
                  <a:srgbClr val="004289"/>
                </a:solidFill>
                <a:latin typeface="Verdana"/>
                <a:cs typeface="Verdana"/>
              </a:rPr>
              <a:t>o</a:t>
            </a:r>
            <a:r>
              <a:rPr sz="700" spc="-30" dirty="0">
                <a:solidFill>
                  <a:srgbClr val="004289"/>
                </a:solidFill>
                <a:latin typeface="Verdana"/>
                <a:cs typeface="Verdana"/>
              </a:rPr>
              <a:t>u</a:t>
            </a:r>
            <a:r>
              <a:rPr sz="700" spc="-25" dirty="0">
                <a:solidFill>
                  <a:srgbClr val="004289"/>
                </a:solidFill>
                <a:latin typeface="Verdana"/>
                <a:cs typeface="Verdana"/>
              </a:rPr>
              <a:t>n</a:t>
            </a:r>
            <a:r>
              <a:rPr sz="700" spc="-15" dirty="0">
                <a:solidFill>
                  <a:srgbClr val="004289"/>
                </a:solidFill>
                <a:latin typeface="Verdana"/>
                <a:cs typeface="Verdana"/>
              </a:rPr>
              <a:t>c</a:t>
            </a:r>
            <a:r>
              <a:rPr sz="700" spc="-30" dirty="0">
                <a:solidFill>
                  <a:srgbClr val="004289"/>
                </a:solidFill>
                <a:latin typeface="Verdana"/>
                <a:cs typeface="Verdana"/>
              </a:rPr>
              <a:t>i</a:t>
            </a:r>
            <a:r>
              <a:rPr sz="700" spc="0" dirty="0">
                <a:solidFill>
                  <a:srgbClr val="004289"/>
                </a:solidFill>
                <a:latin typeface="Verdana"/>
                <a:cs typeface="Verdana"/>
              </a:rPr>
              <a:t>l</a:t>
            </a:r>
            <a:r>
              <a:rPr sz="700" spc="-70" dirty="0">
                <a:solidFill>
                  <a:srgbClr val="004289"/>
                </a:solidFill>
                <a:latin typeface="Verdana"/>
                <a:cs typeface="Verdana"/>
              </a:rPr>
              <a:t> </a:t>
            </a:r>
            <a:r>
              <a:rPr sz="1050" spc="0" baseline="7936" dirty="0">
                <a:solidFill>
                  <a:srgbClr val="00918E"/>
                </a:solidFill>
                <a:latin typeface="Verdana"/>
                <a:cs typeface="Verdana"/>
              </a:rPr>
              <a:t>|</a:t>
            </a:r>
            <a:r>
              <a:rPr sz="1050" spc="-104" baseline="7936" dirty="0">
                <a:solidFill>
                  <a:srgbClr val="00918E"/>
                </a:solidFill>
                <a:latin typeface="Verdana"/>
                <a:cs typeface="Verdana"/>
              </a:rPr>
              <a:t> </a:t>
            </a:r>
            <a:r>
              <a:rPr sz="700" b="1" spc="-30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700" b="1" spc="-25" dirty="0">
                <a:solidFill>
                  <a:srgbClr val="575756"/>
                </a:solidFill>
                <a:latin typeface="Verdana"/>
                <a:cs typeface="Verdana"/>
              </a:rPr>
              <a:t>nd</a:t>
            </a:r>
            <a:r>
              <a:rPr sz="700" b="1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700" b="1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700" b="1" spc="-2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700" b="1" spc="-1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700" b="1" spc="-3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700" b="1" spc="-2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700" b="1" spc="-30" dirty="0">
                <a:solidFill>
                  <a:srgbClr val="575756"/>
                </a:solidFill>
                <a:latin typeface="Verdana"/>
                <a:cs typeface="Verdana"/>
              </a:rPr>
              <a:t>di</a:t>
            </a:r>
            <a:r>
              <a:rPr sz="700" b="1" spc="-2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700" b="1" spc="0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700" b="1" spc="-7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700" b="1" spc="-20" dirty="0">
                <a:solidFill>
                  <a:srgbClr val="575756"/>
                </a:solidFill>
                <a:latin typeface="Verdana"/>
                <a:cs typeface="Verdana"/>
              </a:rPr>
              <a:t>pe</a:t>
            </a:r>
            <a:r>
              <a:rPr sz="700" b="1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700" b="1" spc="-2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700" b="1" spc="-2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700" b="1" spc="-30" dirty="0">
                <a:solidFill>
                  <a:srgbClr val="575756"/>
                </a:solidFill>
                <a:latin typeface="Verdana"/>
                <a:cs typeface="Verdana"/>
              </a:rPr>
              <a:t>na</a:t>
            </a:r>
            <a:r>
              <a:rPr sz="700" b="1" spc="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700" b="1" spc="-7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700" b="1" spc="-25" dirty="0">
                <a:solidFill>
                  <a:srgbClr val="575756"/>
                </a:solidFill>
                <a:latin typeface="Verdana"/>
                <a:cs typeface="Verdana"/>
              </a:rPr>
              <a:t>out</a:t>
            </a:r>
            <a:r>
              <a:rPr sz="700" b="1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700" b="1" spc="-25" dirty="0">
                <a:solidFill>
                  <a:srgbClr val="575756"/>
                </a:solidFill>
                <a:latin typeface="Verdana"/>
                <a:cs typeface="Verdana"/>
              </a:rPr>
              <a:t>om</a:t>
            </a:r>
            <a:r>
              <a:rPr sz="700" b="1" spc="-1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700" b="1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5999" y="5038418"/>
            <a:ext cx="7056005" cy="0"/>
          </a:xfrm>
          <a:custGeom>
            <a:avLst/>
            <a:gdLst/>
            <a:ahLst/>
            <a:cxnLst/>
            <a:rect l="l" t="t" r="r" b="b"/>
            <a:pathLst>
              <a:path w="7056005">
                <a:moveTo>
                  <a:pt x="0" y="0"/>
                </a:moveTo>
                <a:lnTo>
                  <a:pt x="7056005" y="0"/>
                </a:lnTo>
              </a:path>
            </a:pathLst>
          </a:custGeom>
          <a:ln w="3175">
            <a:solidFill>
              <a:srgbClr val="0042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0" cy="839990"/>
          </a:xfrm>
          <a:custGeom>
            <a:avLst/>
            <a:gdLst/>
            <a:ahLst/>
            <a:cxnLst/>
            <a:rect l="l" t="t" r="r" b="b"/>
            <a:pathLst>
              <a:path h="839990">
                <a:moveTo>
                  <a:pt x="0" y="839990"/>
                </a:moveTo>
                <a:lnTo>
                  <a:pt x="0" y="0"/>
                </a:lnTo>
                <a:lnTo>
                  <a:pt x="0" y="839990"/>
                </a:lnTo>
                <a:close/>
              </a:path>
            </a:pathLst>
          </a:custGeom>
          <a:solidFill>
            <a:srgbClr val="C6C6C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7559992" cy="839990"/>
          </a:xfrm>
          <a:custGeom>
            <a:avLst/>
            <a:gdLst/>
            <a:ahLst/>
            <a:cxnLst/>
            <a:rect l="l" t="t" r="r" b="b"/>
            <a:pathLst>
              <a:path w="7559992" h="839990">
                <a:moveTo>
                  <a:pt x="0" y="839990"/>
                </a:moveTo>
                <a:lnTo>
                  <a:pt x="7559992" y="839990"/>
                </a:lnTo>
                <a:lnTo>
                  <a:pt x="7559992" y="0"/>
                </a:lnTo>
                <a:lnTo>
                  <a:pt x="0" y="0"/>
                </a:lnTo>
                <a:lnTo>
                  <a:pt x="0" y="839990"/>
                </a:lnTo>
                <a:close/>
              </a:path>
            </a:pathLst>
          </a:custGeom>
          <a:solidFill>
            <a:srgbClr val="5A58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-160" dirty="0">
                <a:solidFill>
                  <a:srgbClr val="D4D652"/>
                </a:solidFill>
                <a:latin typeface="Verdana"/>
                <a:cs typeface="Verdana"/>
              </a:rPr>
              <a:t>P</a:t>
            </a:r>
            <a:r>
              <a:rPr sz="1800" b="1" spc="-80" dirty="0">
                <a:solidFill>
                  <a:srgbClr val="D4D652"/>
                </a:solidFill>
                <a:latin typeface="Verdana"/>
                <a:cs typeface="Verdana"/>
              </a:rPr>
              <a:t>e</a:t>
            </a:r>
            <a:r>
              <a:rPr sz="1800" b="1" spc="-70" dirty="0">
                <a:solidFill>
                  <a:srgbClr val="D4D652"/>
                </a:solidFill>
                <a:latin typeface="Verdana"/>
                <a:cs typeface="Verdana"/>
              </a:rPr>
              <a:t>r</a:t>
            </a:r>
            <a:r>
              <a:rPr sz="1800" b="1" spc="-105" dirty="0">
                <a:solidFill>
                  <a:srgbClr val="D4D652"/>
                </a:solidFill>
                <a:latin typeface="Verdana"/>
                <a:cs typeface="Verdana"/>
              </a:rPr>
              <a:t>son</a:t>
            </a:r>
            <a:r>
              <a:rPr sz="1800" b="1" spc="-100" dirty="0">
                <a:solidFill>
                  <a:srgbClr val="D4D652"/>
                </a:solidFill>
                <a:latin typeface="Verdana"/>
                <a:cs typeface="Verdana"/>
              </a:rPr>
              <a:t>a</a:t>
            </a:r>
            <a:r>
              <a:rPr sz="1800" b="1" spc="-65" dirty="0">
                <a:solidFill>
                  <a:srgbClr val="D4D652"/>
                </a:solidFill>
                <a:latin typeface="Verdana"/>
                <a:cs typeface="Verdana"/>
              </a:rPr>
              <a:t>l</a:t>
            </a:r>
            <a:r>
              <a:rPr sz="1800" b="1" spc="-30" dirty="0">
                <a:solidFill>
                  <a:srgbClr val="D4D652"/>
                </a:solidFill>
                <a:latin typeface="Verdana"/>
                <a:cs typeface="Verdana"/>
              </a:rPr>
              <a:t> </a:t>
            </a:r>
            <a:r>
              <a:rPr sz="1800" b="1" spc="-105" dirty="0">
                <a:solidFill>
                  <a:srgbClr val="D4D652"/>
                </a:solidFill>
                <a:latin typeface="Verdana"/>
                <a:cs typeface="Verdana"/>
              </a:rPr>
              <a:t>out</a:t>
            </a:r>
            <a:r>
              <a:rPr sz="1800" b="1" spc="-100" dirty="0">
                <a:solidFill>
                  <a:srgbClr val="D4D652"/>
                </a:solidFill>
                <a:latin typeface="Verdana"/>
                <a:cs typeface="Verdana"/>
              </a:rPr>
              <a:t>com</a:t>
            </a:r>
            <a:r>
              <a:rPr sz="1800" b="1" spc="-65" dirty="0">
                <a:solidFill>
                  <a:srgbClr val="D4D652"/>
                </a:solidFill>
                <a:latin typeface="Verdana"/>
                <a:cs typeface="Verdana"/>
              </a:rPr>
              <a:t>es</a:t>
            </a:r>
            <a:r>
              <a:rPr sz="1800" b="1" spc="-30" dirty="0">
                <a:solidFill>
                  <a:srgbClr val="D4D652"/>
                </a:solidFill>
                <a:latin typeface="Verdana"/>
                <a:cs typeface="Verdana"/>
              </a:rPr>
              <a:t> </a:t>
            </a:r>
            <a:r>
              <a:rPr sz="1800" b="1" spc="-95" dirty="0">
                <a:solidFill>
                  <a:srgbClr val="D4D652"/>
                </a:solidFill>
                <a:latin typeface="Verdana"/>
                <a:cs typeface="Verdana"/>
              </a:rPr>
              <a:t>a</a:t>
            </a:r>
            <a:r>
              <a:rPr sz="1800" b="1" spc="-120" dirty="0">
                <a:solidFill>
                  <a:srgbClr val="D4D652"/>
                </a:solidFill>
                <a:latin typeface="Verdana"/>
                <a:cs typeface="Verdana"/>
              </a:rPr>
              <a:t>n</a:t>
            </a:r>
            <a:r>
              <a:rPr sz="1800" b="1" spc="-80" dirty="0">
                <a:solidFill>
                  <a:srgbClr val="D4D652"/>
                </a:solidFill>
                <a:latin typeface="Verdana"/>
                <a:cs typeface="Verdana"/>
              </a:rPr>
              <a:t>d</a:t>
            </a:r>
            <a:r>
              <a:rPr sz="1800" b="1" spc="-30" dirty="0">
                <a:solidFill>
                  <a:srgbClr val="D4D652"/>
                </a:solidFill>
                <a:latin typeface="Verdana"/>
                <a:cs typeface="Verdana"/>
              </a:rPr>
              <a:t> </a:t>
            </a:r>
            <a:r>
              <a:rPr sz="1800" b="1" spc="-105" dirty="0">
                <a:solidFill>
                  <a:srgbClr val="D4D652"/>
                </a:solidFill>
                <a:latin typeface="Verdana"/>
                <a:cs typeface="Verdana"/>
              </a:rPr>
              <a:t>r</a:t>
            </a:r>
            <a:r>
              <a:rPr sz="1800" b="1" spc="-75" dirty="0">
                <a:solidFill>
                  <a:srgbClr val="D4D652"/>
                </a:solidFill>
                <a:latin typeface="Verdana"/>
                <a:cs typeface="Verdana"/>
              </a:rPr>
              <a:t>i</a:t>
            </a:r>
            <a:r>
              <a:rPr sz="1800" b="1" spc="-95" dirty="0">
                <a:solidFill>
                  <a:srgbClr val="D4D652"/>
                </a:solidFill>
                <a:latin typeface="Verdana"/>
                <a:cs typeface="Verdana"/>
              </a:rPr>
              <a:t>s</a:t>
            </a:r>
            <a:r>
              <a:rPr sz="1800" b="1" spc="-75" dirty="0">
                <a:solidFill>
                  <a:srgbClr val="D4D652"/>
                </a:solidFill>
                <a:latin typeface="Verdana"/>
                <a:cs typeface="Verdana"/>
              </a:rPr>
              <a:t>k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3299" y="1234795"/>
            <a:ext cx="6145530" cy="19304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64135">
              <a:lnSpc>
                <a:spcPts val="1300"/>
              </a:lnSpc>
            </a:pP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5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k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pe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na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ou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om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5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135" dirty="0">
                <a:solidFill>
                  <a:srgbClr val="575756"/>
                </a:solidFill>
                <a:latin typeface="Verdana"/>
                <a:cs typeface="Verdana"/>
              </a:rPr>
              <a:t>y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,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5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60" dirty="0">
                <a:solidFill>
                  <a:srgbClr val="575756"/>
                </a:solidFill>
                <a:latin typeface="Verdana"/>
                <a:cs typeface="Verdana"/>
              </a:rPr>
              <a:t>k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rs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b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60" dirty="0">
                <a:solidFill>
                  <a:srgbClr val="575756"/>
                </a:solidFill>
                <a:latin typeface="Verdana"/>
                <a:cs typeface="Verdana"/>
              </a:rPr>
              <a:t>k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ec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on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,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di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ha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50" dirty="0">
                <a:solidFill>
                  <a:srgbClr val="575756"/>
                </a:solidFill>
                <a:latin typeface="Verdana"/>
                <a:cs typeface="Verdana"/>
              </a:rPr>
              <a:t>v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ol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v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ec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k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.</a:t>
            </a:r>
            <a:endParaRPr sz="1100">
              <a:latin typeface="Verdana"/>
              <a:cs typeface="Verdana"/>
            </a:endParaRPr>
          </a:p>
          <a:p>
            <a:pPr>
              <a:lnSpc>
                <a:spcPts val="1100"/>
              </a:lnSpc>
              <a:spcBef>
                <a:spcPts val="34"/>
              </a:spcBef>
            </a:pPr>
            <a:endParaRPr sz="1100"/>
          </a:p>
          <a:p>
            <a:pPr marL="12700" marR="12700" algn="just">
              <a:lnSpc>
                <a:spcPts val="1300"/>
              </a:lnSpc>
            </a:pP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6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6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6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b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6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6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b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ala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5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,</a:t>
            </a:r>
            <a:r>
              <a:rPr sz="1100" spc="-6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wh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6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50" dirty="0">
                <a:solidFill>
                  <a:srgbClr val="575756"/>
                </a:solidFill>
                <a:latin typeface="Verdana"/>
                <a:cs typeface="Verdana"/>
              </a:rPr>
              <a:t>v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ol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v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6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ons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id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spc="-6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6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10" dirty="0">
                <a:solidFill>
                  <a:srgbClr val="575756"/>
                </a:solidFill>
                <a:latin typeface="Verdana"/>
                <a:cs typeface="Verdana"/>
              </a:rPr>
              <a:t>k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6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spc="-6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k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spc="-6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5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45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y</a:t>
            </a:r>
            <a:r>
              <a:rPr sz="1100" spc="-6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to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y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qual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y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10" dirty="0">
                <a:solidFill>
                  <a:srgbClr val="575756"/>
                </a:solidFill>
                <a:latin typeface="Verdana"/>
                <a:cs typeface="Verdana"/>
              </a:rPr>
              <a:t>k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dia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5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ll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b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ea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na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b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-4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.</a:t>
            </a:r>
            <a:endParaRPr sz="1100">
              <a:latin typeface="Verdana"/>
              <a:cs typeface="Verdana"/>
            </a:endParaRPr>
          </a:p>
          <a:p>
            <a:pPr>
              <a:lnSpc>
                <a:spcPts val="1100"/>
              </a:lnSpc>
              <a:spcBef>
                <a:spcPts val="34"/>
              </a:spcBef>
            </a:pPr>
            <a:endParaRPr sz="1100"/>
          </a:p>
          <a:p>
            <a:pPr marL="12700" marR="360680" indent="0">
              <a:lnSpc>
                <a:spcPts val="1300"/>
              </a:lnSpc>
            </a:pP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1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gan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av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sp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ons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b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il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y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ea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na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b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10" dirty="0">
                <a:solidFill>
                  <a:srgbClr val="575756"/>
                </a:solidFill>
                <a:latin typeface="Verdana"/>
                <a:cs typeface="Verdana"/>
              </a:rPr>
              <a:t>k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v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pe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n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rs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5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k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5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130" dirty="0">
                <a:solidFill>
                  <a:srgbClr val="575756"/>
                </a:solidFill>
                <a:latin typeface="Verdana"/>
                <a:cs typeface="Verdana"/>
              </a:rPr>
              <a:t>y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.</a:t>
            </a:r>
            <a:endParaRPr sz="1100">
              <a:latin typeface="Verdana"/>
              <a:cs typeface="Verdana"/>
            </a:endParaRPr>
          </a:p>
          <a:p>
            <a:pPr>
              <a:lnSpc>
                <a:spcPts val="1100"/>
              </a:lnSpc>
              <a:spcBef>
                <a:spcPts val="34"/>
              </a:spcBef>
            </a:pPr>
            <a:endParaRPr sz="1100"/>
          </a:p>
          <a:p>
            <a:pPr marL="12700" marR="593725">
              <a:lnSpc>
                <a:spcPts val="1300"/>
              </a:lnSpc>
            </a:pPr>
            <a:r>
              <a:rPr sz="1100" spc="-12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xpl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k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spc="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So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ia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Se</a:t>
            </a:r>
            <a:r>
              <a:rPr sz="1100" spc="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vi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105" dirty="0">
                <a:solidFill>
                  <a:srgbClr val="575756"/>
                </a:solidFill>
                <a:latin typeface="Verdana"/>
                <a:cs typeface="Verdana"/>
              </a:rPr>
              <a:t>(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SS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) 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45" dirty="0">
                <a:solidFill>
                  <a:srgbClr val="575756"/>
                </a:solidFill>
                <a:latin typeface="Verdana"/>
                <a:cs typeface="Verdana"/>
              </a:rPr>
              <a:t>k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170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4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ki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75" dirty="0">
                <a:solidFill>
                  <a:srgbClr val="3D5E9E"/>
                </a:solidFill>
                <a:latin typeface="Verdana"/>
                <a:cs typeface="Verdana"/>
                <a:hlinkClick r:id="rId2"/>
              </a:rPr>
              <a:t>l</a:t>
            </a:r>
            <a:r>
              <a:rPr sz="1100" b="1" spc="-70" dirty="0">
                <a:solidFill>
                  <a:srgbClr val="3D5E9E"/>
                </a:solidFill>
                <a:latin typeface="Verdana"/>
                <a:cs typeface="Verdana"/>
                <a:hlinkClick r:id="rId2"/>
              </a:rPr>
              <a:t>ear</a:t>
            </a:r>
            <a:r>
              <a:rPr sz="1100" b="1" spc="-100" dirty="0">
                <a:solidFill>
                  <a:srgbClr val="3D5E9E"/>
                </a:solidFill>
                <a:latin typeface="Verdana"/>
                <a:cs typeface="Verdana"/>
                <a:hlinkClick r:id="rId2"/>
              </a:rPr>
              <a:t>n</a:t>
            </a:r>
            <a:r>
              <a:rPr sz="1100" b="1" spc="-35" dirty="0">
                <a:solidFill>
                  <a:srgbClr val="3D5E9E"/>
                </a:solidFill>
                <a:latin typeface="Verdana"/>
                <a:cs typeface="Verdana"/>
                <a:hlinkClick r:id="rId2"/>
              </a:rPr>
              <a:t>.s</a:t>
            </a:r>
            <a:r>
              <a:rPr sz="1100" b="1" spc="-65" dirty="0">
                <a:solidFill>
                  <a:srgbClr val="3D5E9E"/>
                </a:solidFill>
                <a:latin typeface="Verdana"/>
                <a:cs typeface="Verdana"/>
                <a:hlinkClick r:id="rId2"/>
              </a:rPr>
              <a:t>s</a:t>
            </a:r>
            <a:r>
              <a:rPr sz="1100" b="1" spc="-70" dirty="0">
                <a:solidFill>
                  <a:srgbClr val="3D5E9E"/>
                </a:solidFill>
                <a:latin typeface="Verdana"/>
                <a:cs typeface="Verdana"/>
                <a:hlinkClick r:id="rId2"/>
              </a:rPr>
              <a:t>s</a:t>
            </a:r>
            <a:r>
              <a:rPr sz="1100" b="1" spc="-60" dirty="0">
                <a:solidFill>
                  <a:srgbClr val="3D5E9E"/>
                </a:solidFill>
                <a:latin typeface="Verdana"/>
                <a:cs typeface="Verdana"/>
                <a:hlinkClick r:id="rId2"/>
              </a:rPr>
              <a:t>c</a:t>
            </a:r>
            <a:r>
              <a:rPr sz="1100" b="1" spc="-35" dirty="0">
                <a:solidFill>
                  <a:srgbClr val="3D5E9E"/>
                </a:solidFill>
                <a:latin typeface="Verdana"/>
                <a:cs typeface="Verdana"/>
                <a:hlinkClick r:id="rId2"/>
              </a:rPr>
              <a:t>.</a:t>
            </a:r>
            <a:r>
              <a:rPr sz="1100" b="1" spc="-85" dirty="0">
                <a:solidFill>
                  <a:srgbClr val="3D5E9E"/>
                </a:solidFill>
                <a:latin typeface="Verdana"/>
                <a:cs typeface="Verdana"/>
                <a:hlinkClick r:id="rId2"/>
              </a:rPr>
              <a:t>u</a:t>
            </a:r>
            <a:r>
              <a:rPr sz="1100" b="1" spc="-75" dirty="0">
                <a:solidFill>
                  <a:srgbClr val="3D5E9E"/>
                </a:solidFill>
                <a:latin typeface="Verdana"/>
                <a:cs typeface="Verdana"/>
                <a:hlinkClick r:id="rId2"/>
              </a:rPr>
              <a:t>k</a:t>
            </a:r>
            <a:r>
              <a:rPr sz="1100" b="1" spc="-35" dirty="0">
                <a:solidFill>
                  <a:srgbClr val="3D5E9E"/>
                </a:solidFill>
                <a:latin typeface="Verdana"/>
                <a:cs typeface="Verdana"/>
                <a:hlinkClick r:id="rId2"/>
              </a:rPr>
              <a:t>.</a:t>
            </a:r>
            <a:r>
              <a:rPr sz="1100" b="1" spc="-60" dirty="0">
                <a:solidFill>
                  <a:srgbClr val="3D5E9E"/>
                </a:solidFill>
                <a:latin typeface="Verdana"/>
                <a:cs typeface="Verdana"/>
                <a:hlinkClick r:id="rId2"/>
              </a:rPr>
              <a:t>c</a:t>
            </a:r>
            <a:r>
              <a:rPr sz="1100" b="1" spc="-75" dirty="0">
                <a:solidFill>
                  <a:srgbClr val="3D5E9E"/>
                </a:solidFill>
                <a:latin typeface="Verdana"/>
                <a:cs typeface="Verdana"/>
                <a:hlinkClick r:id="rId2"/>
              </a:rPr>
              <a:t>o</a:t>
            </a:r>
            <a:r>
              <a:rPr sz="1100" b="1" spc="-114" dirty="0">
                <a:solidFill>
                  <a:srgbClr val="3D5E9E"/>
                </a:solidFill>
                <a:latin typeface="Verdana"/>
                <a:cs typeface="Verdana"/>
                <a:hlinkClick r:id="rId2"/>
              </a:rPr>
              <a:t>m</a:t>
            </a:r>
            <a:r>
              <a:rPr sz="1100" b="1" spc="-229" dirty="0">
                <a:solidFill>
                  <a:srgbClr val="3D5E9E"/>
                </a:solidFill>
                <a:latin typeface="Verdana"/>
                <a:cs typeface="Verdana"/>
                <a:hlinkClick r:id="rId2"/>
              </a:rPr>
              <a:t>/</a:t>
            </a:r>
            <a:r>
              <a:rPr sz="1100" b="1" spc="-75" dirty="0">
                <a:solidFill>
                  <a:srgbClr val="3D5E9E"/>
                </a:solidFill>
                <a:latin typeface="Verdana"/>
                <a:cs typeface="Verdana"/>
                <a:hlinkClick r:id="rId2"/>
              </a:rPr>
              <a:t>r</a:t>
            </a:r>
            <a:r>
              <a:rPr sz="1100" b="1" spc="-55" dirty="0">
                <a:solidFill>
                  <a:srgbClr val="3D5E9E"/>
                </a:solidFill>
                <a:latin typeface="Verdana"/>
                <a:cs typeface="Verdana"/>
                <a:hlinkClick r:id="rId2"/>
              </a:rPr>
              <a:t>i</a:t>
            </a:r>
            <a:r>
              <a:rPr sz="1100" b="1" spc="-70" dirty="0">
                <a:solidFill>
                  <a:srgbClr val="3D5E9E"/>
                </a:solidFill>
                <a:latin typeface="Verdana"/>
                <a:cs typeface="Verdana"/>
                <a:hlinkClick r:id="rId2"/>
              </a:rPr>
              <a:t>s</a:t>
            </a:r>
            <a:r>
              <a:rPr sz="1100" b="1" spc="-65" dirty="0">
                <a:solidFill>
                  <a:srgbClr val="3D5E9E"/>
                </a:solidFill>
                <a:latin typeface="Verdana"/>
                <a:cs typeface="Verdana"/>
                <a:hlinkClick r:id="rId2"/>
              </a:rPr>
              <a:t>k</a:t>
            </a:r>
            <a:r>
              <a:rPr sz="1100" b="1" spc="-185" dirty="0">
                <a:solidFill>
                  <a:srgbClr val="3D5E9E"/>
                </a:solidFill>
                <a:latin typeface="Verdana"/>
                <a:cs typeface="Verdana"/>
                <a:hlinkClick r:id="rId2"/>
              </a:rPr>
              <a:t>/</a:t>
            </a:r>
            <a:r>
              <a:rPr sz="1100" b="1" spc="-65" dirty="0">
                <a:solidFill>
                  <a:srgbClr val="3D5E9E"/>
                </a:solidFill>
                <a:latin typeface="Verdana"/>
                <a:cs typeface="Verdana"/>
                <a:hlinkClick r:id="rId2"/>
              </a:rPr>
              <a:t>i</a:t>
            </a:r>
            <a:r>
              <a:rPr sz="1100" b="1" spc="-80" dirty="0">
                <a:solidFill>
                  <a:srgbClr val="3D5E9E"/>
                </a:solidFill>
                <a:latin typeface="Verdana"/>
                <a:cs typeface="Verdana"/>
                <a:hlinkClick r:id="rId2"/>
              </a:rPr>
              <a:t>nd</a:t>
            </a:r>
            <a:r>
              <a:rPr sz="1100" b="1" spc="-65" dirty="0">
                <a:solidFill>
                  <a:srgbClr val="3D5E9E"/>
                </a:solidFill>
                <a:latin typeface="Verdana"/>
                <a:cs typeface="Verdana"/>
                <a:hlinkClick r:id="rId2"/>
              </a:rPr>
              <a:t>e</a:t>
            </a:r>
            <a:r>
              <a:rPr sz="1100" b="1" spc="-90" dirty="0">
                <a:solidFill>
                  <a:srgbClr val="3D5E9E"/>
                </a:solidFill>
                <a:latin typeface="Verdana"/>
                <a:cs typeface="Verdana"/>
                <a:hlinkClick r:id="rId2"/>
              </a:rPr>
              <a:t>x</a:t>
            </a:r>
            <a:r>
              <a:rPr sz="1100" b="1" spc="-25" dirty="0">
                <a:solidFill>
                  <a:srgbClr val="3D5E9E"/>
                </a:solidFill>
                <a:latin typeface="Verdana"/>
                <a:cs typeface="Verdana"/>
                <a:hlinkClick r:id="rId2"/>
              </a:rPr>
              <a:t>.</a:t>
            </a:r>
            <a:r>
              <a:rPr sz="1100" b="1" spc="-85" dirty="0">
                <a:solidFill>
                  <a:srgbClr val="3D5E9E"/>
                </a:solidFill>
                <a:latin typeface="Verdana"/>
                <a:cs typeface="Verdana"/>
                <a:hlinkClick r:id="rId2"/>
              </a:rPr>
              <a:t>h</a:t>
            </a:r>
            <a:r>
              <a:rPr sz="1100" b="1" spc="-50" dirty="0">
                <a:solidFill>
                  <a:srgbClr val="3D5E9E"/>
                </a:solidFill>
                <a:latin typeface="Verdana"/>
                <a:cs typeface="Verdana"/>
                <a:hlinkClick r:id="rId2"/>
              </a:rPr>
              <a:t>t</a:t>
            </a:r>
            <a:r>
              <a:rPr sz="1100" b="1" spc="-90" dirty="0">
                <a:solidFill>
                  <a:srgbClr val="3D5E9E"/>
                </a:solidFill>
                <a:latin typeface="Verdana"/>
                <a:cs typeface="Verdana"/>
                <a:hlinkClick r:id="rId2"/>
              </a:rPr>
              <a:t>m</a:t>
            </a:r>
            <a:r>
              <a:rPr sz="1100" b="1" spc="-40" dirty="0">
                <a:solidFill>
                  <a:srgbClr val="3D5E9E"/>
                </a:solidFill>
                <a:latin typeface="Verdana"/>
                <a:cs typeface="Verdana"/>
                <a:hlinkClick r:id="rId2"/>
              </a:rPr>
              <a:t>l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046375" y="411308"/>
            <a:ext cx="18376" cy="194957"/>
          </a:xfrm>
          <a:custGeom>
            <a:avLst/>
            <a:gdLst/>
            <a:ahLst/>
            <a:cxnLst/>
            <a:rect l="l" t="t" r="r" b="b"/>
            <a:pathLst>
              <a:path w="18376" h="194957">
                <a:moveTo>
                  <a:pt x="14757" y="171284"/>
                </a:moveTo>
                <a:lnTo>
                  <a:pt x="3619" y="171284"/>
                </a:lnTo>
                <a:lnTo>
                  <a:pt x="0" y="174904"/>
                </a:lnTo>
                <a:lnTo>
                  <a:pt x="0" y="191338"/>
                </a:lnTo>
                <a:lnTo>
                  <a:pt x="3619" y="194957"/>
                </a:lnTo>
                <a:lnTo>
                  <a:pt x="14757" y="194957"/>
                </a:lnTo>
                <a:lnTo>
                  <a:pt x="18376" y="191338"/>
                </a:lnTo>
                <a:lnTo>
                  <a:pt x="18376" y="174904"/>
                </a:lnTo>
                <a:lnTo>
                  <a:pt x="14757" y="171284"/>
                </a:lnTo>
                <a:close/>
              </a:path>
              <a:path w="18376" h="194957">
                <a:moveTo>
                  <a:pt x="13652" y="0"/>
                </a:moveTo>
                <a:lnTo>
                  <a:pt x="4724" y="0"/>
                </a:lnTo>
                <a:lnTo>
                  <a:pt x="1104" y="3619"/>
                </a:lnTo>
                <a:lnTo>
                  <a:pt x="1104" y="19494"/>
                </a:lnTo>
                <a:lnTo>
                  <a:pt x="5283" y="143992"/>
                </a:lnTo>
                <a:lnTo>
                  <a:pt x="13080" y="143992"/>
                </a:lnTo>
                <a:lnTo>
                  <a:pt x="17259" y="19494"/>
                </a:lnTo>
                <a:lnTo>
                  <a:pt x="17259" y="3619"/>
                </a:lnTo>
                <a:lnTo>
                  <a:pt x="13652" y="0"/>
                </a:lnTo>
                <a:close/>
              </a:path>
            </a:pathLst>
          </a:custGeom>
          <a:solidFill>
            <a:srgbClr val="D4D65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767131" y="215586"/>
            <a:ext cx="576872" cy="504418"/>
          </a:xfrm>
          <a:custGeom>
            <a:avLst/>
            <a:gdLst/>
            <a:ahLst/>
            <a:cxnLst/>
            <a:rect l="l" t="t" r="r" b="b"/>
            <a:pathLst>
              <a:path w="576872" h="504418">
                <a:moveTo>
                  <a:pt x="293522" y="0"/>
                </a:moveTo>
                <a:lnTo>
                  <a:pt x="749" y="482041"/>
                </a:lnTo>
                <a:lnTo>
                  <a:pt x="0" y="484898"/>
                </a:lnTo>
                <a:lnTo>
                  <a:pt x="53" y="490829"/>
                </a:lnTo>
                <a:lnTo>
                  <a:pt x="749" y="493483"/>
                </a:lnTo>
                <a:lnTo>
                  <a:pt x="5257" y="501307"/>
                </a:lnTo>
                <a:lnTo>
                  <a:pt x="10655" y="504418"/>
                </a:lnTo>
                <a:lnTo>
                  <a:pt x="566204" y="504418"/>
                </a:lnTo>
                <a:lnTo>
                  <a:pt x="571601" y="501307"/>
                </a:lnTo>
                <a:lnTo>
                  <a:pt x="576122" y="493483"/>
                </a:lnTo>
                <a:lnTo>
                  <a:pt x="576818" y="490829"/>
                </a:lnTo>
                <a:lnTo>
                  <a:pt x="15138" y="490829"/>
                </a:lnTo>
                <a:lnTo>
                  <a:pt x="14351" y="489864"/>
                </a:lnTo>
                <a:lnTo>
                  <a:pt x="13830" y="488962"/>
                </a:lnTo>
                <a:lnTo>
                  <a:pt x="13589" y="488416"/>
                </a:lnTo>
                <a:lnTo>
                  <a:pt x="13703" y="486778"/>
                </a:lnTo>
                <a:lnTo>
                  <a:pt x="286550" y="14198"/>
                </a:lnTo>
                <a:lnTo>
                  <a:pt x="287769" y="14008"/>
                </a:lnTo>
                <a:lnTo>
                  <a:pt x="305887" y="14008"/>
                </a:lnTo>
                <a:lnTo>
                  <a:pt x="299618" y="3149"/>
                </a:lnTo>
                <a:lnTo>
                  <a:pt x="293522" y="0"/>
                </a:lnTo>
                <a:close/>
              </a:path>
              <a:path w="576872" h="504418">
                <a:moveTo>
                  <a:pt x="305887" y="14008"/>
                </a:moveTo>
                <a:lnTo>
                  <a:pt x="289090" y="14008"/>
                </a:lnTo>
                <a:lnTo>
                  <a:pt x="290309" y="14198"/>
                </a:lnTo>
                <a:lnTo>
                  <a:pt x="562838" y="486232"/>
                </a:lnTo>
                <a:lnTo>
                  <a:pt x="563168" y="486778"/>
                </a:lnTo>
                <a:lnTo>
                  <a:pt x="563270" y="488416"/>
                </a:lnTo>
                <a:lnTo>
                  <a:pt x="563041" y="488962"/>
                </a:lnTo>
                <a:lnTo>
                  <a:pt x="562508" y="489864"/>
                </a:lnTo>
                <a:lnTo>
                  <a:pt x="561733" y="490829"/>
                </a:lnTo>
                <a:lnTo>
                  <a:pt x="576818" y="490829"/>
                </a:lnTo>
                <a:lnTo>
                  <a:pt x="576872" y="484898"/>
                </a:lnTo>
                <a:lnTo>
                  <a:pt x="576122" y="482041"/>
                </a:lnTo>
                <a:lnTo>
                  <a:pt x="305887" y="14008"/>
                </a:lnTo>
                <a:close/>
              </a:path>
            </a:pathLst>
          </a:custGeom>
          <a:solidFill>
            <a:srgbClr val="D4D65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0" cy="839990"/>
          </a:xfrm>
          <a:custGeom>
            <a:avLst/>
            <a:gdLst/>
            <a:ahLst/>
            <a:cxnLst/>
            <a:rect l="l" t="t" r="r" b="b"/>
            <a:pathLst>
              <a:path h="839990">
                <a:moveTo>
                  <a:pt x="0" y="839990"/>
                </a:moveTo>
                <a:lnTo>
                  <a:pt x="0" y="0"/>
                </a:lnTo>
                <a:lnTo>
                  <a:pt x="0" y="839990"/>
                </a:lnTo>
                <a:close/>
              </a:path>
            </a:pathLst>
          </a:custGeom>
          <a:solidFill>
            <a:srgbClr val="C6C6C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88000" y="5038418"/>
            <a:ext cx="7056005" cy="0"/>
          </a:xfrm>
          <a:custGeom>
            <a:avLst/>
            <a:gdLst/>
            <a:ahLst/>
            <a:cxnLst/>
            <a:rect l="l" t="t" r="r" b="b"/>
            <a:pathLst>
              <a:path w="7056005">
                <a:moveTo>
                  <a:pt x="0" y="0"/>
                </a:moveTo>
                <a:lnTo>
                  <a:pt x="7056005" y="0"/>
                </a:lnTo>
              </a:path>
            </a:pathLst>
          </a:custGeom>
          <a:ln w="3175">
            <a:solidFill>
              <a:srgbClr val="0042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7559992" cy="839990"/>
          </a:xfrm>
          <a:custGeom>
            <a:avLst/>
            <a:gdLst/>
            <a:ahLst/>
            <a:cxnLst/>
            <a:rect l="l" t="t" r="r" b="b"/>
            <a:pathLst>
              <a:path w="7559992" h="839990">
                <a:moveTo>
                  <a:pt x="0" y="839990"/>
                </a:moveTo>
                <a:lnTo>
                  <a:pt x="7559992" y="839990"/>
                </a:lnTo>
                <a:lnTo>
                  <a:pt x="7559992" y="0"/>
                </a:lnTo>
                <a:lnTo>
                  <a:pt x="0" y="0"/>
                </a:lnTo>
                <a:lnTo>
                  <a:pt x="0" y="839990"/>
                </a:lnTo>
                <a:close/>
              </a:path>
            </a:pathLst>
          </a:custGeom>
          <a:solidFill>
            <a:srgbClr val="492A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2"/>
            <a:ext cx="0" cy="839990"/>
          </a:xfrm>
          <a:custGeom>
            <a:avLst/>
            <a:gdLst/>
            <a:ahLst/>
            <a:cxnLst/>
            <a:rect l="l" t="t" r="r" b="b"/>
            <a:pathLst>
              <a:path h="83999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C6C6C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2"/>
            <a:ext cx="0" cy="839990"/>
          </a:xfrm>
          <a:custGeom>
            <a:avLst/>
            <a:gdLst/>
            <a:ahLst/>
            <a:cxnLst/>
            <a:rect l="l" t="t" r="r" b="b"/>
            <a:pathLst>
              <a:path h="83999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5A58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03300" y="4346892"/>
            <a:ext cx="7138034" cy="87439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129030">
              <a:lnSpc>
                <a:spcPts val="1300"/>
              </a:lnSpc>
            </a:pP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60" dirty="0">
                <a:solidFill>
                  <a:srgbClr val="575756"/>
                </a:solidFill>
                <a:latin typeface="Verdana"/>
                <a:cs typeface="Verdana"/>
              </a:rPr>
              <a:t>k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5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k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5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y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5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ga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in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.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I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da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ain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y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ga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60" dirty="0">
                <a:solidFill>
                  <a:srgbClr val="575756"/>
                </a:solidFill>
                <a:latin typeface="Verdana"/>
                <a:cs typeface="Verdana"/>
              </a:rPr>
              <a:t>x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pe</a:t>
            </a:r>
            <a:r>
              <a:rPr sz="1100" spc="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1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to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,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lim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ot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ia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fe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b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k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in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spc="-1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5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v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se</a:t>
            </a:r>
            <a:r>
              <a:rPr sz="1100" spc="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vi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ce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.</a:t>
            </a:r>
            <a:endParaRPr sz="1100">
              <a:latin typeface="Verdana"/>
              <a:cs typeface="Verdana"/>
            </a:endParaRPr>
          </a:p>
          <a:p>
            <a:pPr>
              <a:lnSpc>
                <a:spcPts val="600"/>
              </a:lnSpc>
              <a:spcBef>
                <a:spcPts val="48"/>
              </a:spcBef>
            </a:pPr>
            <a:endParaRPr sz="600"/>
          </a:p>
          <a:p>
            <a:pPr>
              <a:lnSpc>
                <a:spcPts val="1000"/>
              </a:lnSpc>
            </a:pPr>
            <a:endParaRPr sz="1000"/>
          </a:p>
          <a:p>
            <a:pPr marR="12700" algn="r">
              <a:lnSpc>
                <a:spcPct val="100000"/>
              </a:lnSpc>
            </a:pPr>
            <a:r>
              <a:rPr sz="1000" spc="-120" dirty="0">
                <a:solidFill>
                  <a:srgbClr val="575756"/>
                </a:solidFill>
                <a:latin typeface="Verdana"/>
                <a:cs typeface="Verdana"/>
              </a:rPr>
              <a:t>1</a:t>
            </a:r>
            <a:r>
              <a:rPr sz="1000" spc="-100" dirty="0">
                <a:solidFill>
                  <a:srgbClr val="575756"/>
                </a:solidFill>
                <a:latin typeface="Verdana"/>
                <a:cs typeface="Verdana"/>
              </a:rPr>
              <a:t>0</a:t>
            </a:r>
            <a:r>
              <a:rPr sz="1000" spc="-114" dirty="0">
                <a:solidFill>
                  <a:srgbClr val="575756"/>
                </a:solidFill>
                <a:latin typeface="Verdana"/>
                <a:cs typeface="Verdana"/>
              </a:rPr>
              <a:t>/</a:t>
            </a:r>
            <a:r>
              <a:rPr sz="1000" spc="-125" dirty="0">
                <a:solidFill>
                  <a:srgbClr val="575756"/>
                </a:solidFill>
                <a:latin typeface="Verdana"/>
                <a:cs typeface="Verdana"/>
              </a:rPr>
              <a:t>11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5300" y="192764"/>
            <a:ext cx="3693795" cy="5111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ts val="1950"/>
              </a:lnSpc>
            </a:pPr>
            <a:r>
              <a:rPr sz="1800" b="1" spc="-40" dirty="0">
                <a:solidFill>
                  <a:srgbClr val="CA4478"/>
                </a:solidFill>
                <a:latin typeface="Verdana"/>
                <a:cs typeface="Verdana"/>
              </a:rPr>
              <a:t>E</a:t>
            </a:r>
            <a:r>
              <a:rPr sz="1800" b="1" spc="-130" dirty="0">
                <a:solidFill>
                  <a:srgbClr val="CA4478"/>
                </a:solidFill>
                <a:latin typeface="Verdana"/>
                <a:cs typeface="Verdana"/>
              </a:rPr>
              <a:t>m</a:t>
            </a:r>
            <a:r>
              <a:rPr sz="1800" b="1" spc="-110" dirty="0">
                <a:solidFill>
                  <a:srgbClr val="CA4478"/>
                </a:solidFill>
                <a:latin typeface="Verdana"/>
                <a:cs typeface="Verdana"/>
              </a:rPr>
              <a:t>b</a:t>
            </a:r>
            <a:r>
              <a:rPr sz="1800" b="1" spc="-80" dirty="0">
                <a:solidFill>
                  <a:srgbClr val="CA4478"/>
                </a:solidFill>
                <a:latin typeface="Verdana"/>
                <a:cs typeface="Verdana"/>
              </a:rPr>
              <a:t>e</a:t>
            </a:r>
            <a:r>
              <a:rPr sz="1800" b="1" spc="-110" dirty="0">
                <a:solidFill>
                  <a:srgbClr val="CA4478"/>
                </a:solidFill>
                <a:latin typeface="Verdana"/>
                <a:cs typeface="Verdana"/>
              </a:rPr>
              <a:t>d</a:t>
            </a:r>
            <a:r>
              <a:rPr sz="1800" b="1" spc="-114" dirty="0">
                <a:solidFill>
                  <a:srgbClr val="CA4478"/>
                </a:solidFill>
                <a:latin typeface="Verdana"/>
                <a:cs typeface="Verdana"/>
              </a:rPr>
              <a:t>d</a:t>
            </a:r>
            <a:r>
              <a:rPr sz="1800" b="1" spc="-90" dirty="0">
                <a:solidFill>
                  <a:srgbClr val="CA4478"/>
                </a:solidFill>
                <a:latin typeface="Verdana"/>
                <a:cs typeface="Verdana"/>
              </a:rPr>
              <a:t>i</a:t>
            </a:r>
            <a:r>
              <a:rPr sz="1800" b="1" spc="-120" dirty="0">
                <a:solidFill>
                  <a:srgbClr val="CA4478"/>
                </a:solidFill>
                <a:latin typeface="Verdana"/>
                <a:cs typeface="Verdana"/>
              </a:rPr>
              <a:t>n</a:t>
            </a:r>
            <a:r>
              <a:rPr sz="1800" b="1" spc="-80" dirty="0">
                <a:solidFill>
                  <a:srgbClr val="CA4478"/>
                </a:solidFill>
                <a:latin typeface="Verdana"/>
                <a:cs typeface="Verdana"/>
              </a:rPr>
              <a:t>g</a:t>
            </a:r>
            <a:r>
              <a:rPr sz="1800" b="1" spc="-30" dirty="0">
                <a:solidFill>
                  <a:srgbClr val="CA4478"/>
                </a:solidFill>
                <a:latin typeface="Verdana"/>
                <a:cs typeface="Verdana"/>
              </a:rPr>
              <a:t> </a:t>
            </a:r>
            <a:r>
              <a:rPr sz="1800" b="1" spc="-110" dirty="0">
                <a:solidFill>
                  <a:srgbClr val="CA4478"/>
                </a:solidFill>
                <a:latin typeface="Verdana"/>
                <a:cs typeface="Verdana"/>
              </a:rPr>
              <a:t>p</a:t>
            </a:r>
            <a:r>
              <a:rPr sz="1800" b="1" spc="-80" dirty="0">
                <a:solidFill>
                  <a:srgbClr val="CA4478"/>
                </a:solidFill>
                <a:latin typeface="Verdana"/>
                <a:cs typeface="Verdana"/>
              </a:rPr>
              <a:t>e</a:t>
            </a:r>
            <a:r>
              <a:rPr sz="1800" b="1" spc="-70" dirty="0">
                <a:solidFill>
                  <a:srgbClr val="CA4478"/>
                </a:solidFill>
                <a:latin typeface="Verdana"/>
                <a:cs typeface="Verdana"/>
              </a:rPr>
              <a:t>r</a:t>
            </a:r>
            <a:r>
              <a:rPr sz="1800" b="1" spc="-105" dirty="0">
                <a:solidFill>
                  <a:srgbClr val="CA4478"/>
                </a:solidFill>
                <a:latin typeface="Verdana"/>
                <a:cs typeface="Verdana"/>
              </a:rPr>
              <a:t>son</a:t>
            </a:r>
            <a:r>
              <a:rPr sz="1800" b="1" spc="-100" dirty="0">
                <a:solidFill>
                  <a:srgbClr val="CA4478"/>
                </a:solidFill>
                <a:latin typeface="Verdana"/>
                <a:cs typeface="Verdana"/>
              </a:rPr>
              <a:t>a</a:t>
            </a:r>
            <a:r>
              <a:rPr sz="1800" b="1" spc="-65" dirty="0">
                <a:solidFill>
                  <a:srgbClr val="CA4478"/>
                </a:solidFill>
                <a:latin typeface="Verdana"/>
                <a:cs typeface="Verdana"/>
              </a:rPr>
              <a:t>l</a:t>
            </a:r>
            <a:r>
              <a:rPr sz="1800" b="1" spc="-30" dirty="0">
                <a:solidFill>
                  <a:srgbClr val="CA4478"/>
                </a:solidFill>
                <a:latin typeface="Verdana"/>
                <a:cs typeface="Verdana"/>
              </a:rPr>
              <a:t> </a:t>
            </a:r>
            <a:r>
              <a:rPr sz="1800" b="1" spc="-105" dirty="0">
                <a:solidFill>
                  <a:srgbClr val="CA4478"/>
                </a:solidFill>
                <a:latin typeface="Verdana"/>
                <a:cs typeface="Verdana"/>
              </a:rPr>
              <a:t>out</a:t>
            </a:r>
            <a:r>
              <a:rPr sz="1800" b="1" spc="-100" dirty="0">
                <a:solidFill>
                  <a:srgbClr val="CA4478"/>
                </a:solidFill>
                <a:latin typeface="Verdana"/>
                <a:cs typeface="Verdana"/>
              </a:rPr>
              <a:t>com</a:t>
            </a:r>
            <a:r>
              <a:rPr sz="1800" b="1" spc="-65" dirty="0">
                <a:solidFill>
                  <a:srgbClr val="CA4478"/>
                </a:solidFill>
                <a:latin typeface="Verdana"/>
                <a:cs typeface="Verdana"/>
              </a:rPr>
              <a:t>es</a:t>
            </a:r>
            <a:r>
              <a:rPr sz="1800" b="1" spc="-40" dirty="0">
                <a:solidFill>
                  <a:srgbClr val="CA4478"/>
                </a:solidFill>
                <a:latin typeface="Verdana"/>
                <a:cs typeface="Verdana"/>
              </a:rPr>
              <a:t> </a:t>
            </a:r>
            <a:r>
              <a:rPr sz="1800" b="1" spc="-75" dirty="0">
                <a:solidFill>
                  <a:srgbClr val="CA4478"/>
                </a:solidFill>
                <a:latin typeface="Verdana"/>
                <a:cs typeface="Verdana"/>
              </a:rPr>
              <a:t>a</a:t>
            </a:r>
            <a:r>
              <a:rPr sz="1800" b="1" spc="-65" dirty="0">
                <a:solidFill>
                  <a:srgbClr val="CA4478"/>
                </a:solidFill>
                <a:latin typeface="Verdana"/>
                <a:cs typeface="Verdana"/>
              </a:rPr>
              <a:t>s</a:t>
            </a:r>
            <a:r>
              <a:rPr sz="1800" b="1" spc="-30" dirty="0">
                <a:solidFill>
                  <a:srgbClr val="CA4478"/>
                </a:solidFill>
                <a:latin typeface="Verdana"/>
                <a:cs typeface="Verdana"/>
              </a:rPr>
              <a:t> </a:t>
            </a:r>
            <a:r>
              <a:rPr sz="1800" b="1" spc="-60" dirty="0">
                <a:solidFill>
                  <a:srgbClr val="CA4478"/>
                </a:solidFill>
                <a:latin typeface="Verdana"/>
                <a:cs typeface="Verdana"/>
              </a:rPr>
              <a:t>a</a:t>
            </a:r>
            <a:r>
              <a:rPr sz="1800" b="1" spc="-30" dirty="0">
                <a:solidFill>
                  <a:srgbClr val="CA4478"/>
                </a:solidFill>
                <a:latin typeface="Verdana"/>
                <a:cs typeface="Verdana"/>
              </a:rPr>
              <a:t> </a:t>
            </a:r>
            <a:r>
              <a:rPr sz="1800" b="1" spc="-240" dirty="0">
                <a:solidFill>
                  <a:srgbClr val="CA4478"/>
                </a:solidFill>
                <a:latin typeface="Verdana"/>
                <a:cs typeface="Verdana"/>
              </a:rPr>
              <a:t>w</a:t>
            </a:r>
            <a:r>
              <a:rPr sz="1800" b="1" spc="-120" dirty="0">
                <a:solidFill>
                  <a:srgbClr val="CA4478"/>
                </a:solidFill>
                <a:latin typeface="Verdana"/>
                <a:cs typeface="Verdana"/>
              </a:rPr>
              <a:t>h</a:t>
            </a:r>
            <a:r>
              <a:rPr sz="1800" b="1" spc="-110" dirty="0">
                <a:solidFill>
                  <a:srgbClr val="CA4478"/>
                </a:solidFill>
                <a:latin typeface="Verdana"/>
                <a:cs typeface="Verdana"/>
              </a:rPr>
              <a:t>o</a:t>
            </a:r>
            <a:r>
              <a:rPr sz="1800" b="1" spc="-100" dirty="0">
                <a:solidFill>
                  <a:srgbClr val="CA4478"/>
                </a:solidFill>
                <a:latin typeface="Verdana"/>
                <a:cs typeface="Verdana"/>
              </a:rPr>
              <a:t>l</a:t>
            </a:r>
            <a:r>
              <a:rPr sz="1800" b="1" spc="-60" dirty="0">
                <a:solidFill>
                  <a:srgbClr val="CA4478"/>
                </a:solidFill>
                <a:latin typeface="Verdana"/>
                <a:cs typeface="Verdana"/>
              </a:rPr>
              <a:t>e</a:t>
            </a:r>
            <a:r>
              <a:rPr sz="1800" b="1" spc="-30" dirty="0">
                <a:solidFill>
                  <a:srgbClr val="CA4478"/>
                </a:solidFill>
                <a:latin typeface="Verdana"/>
                <a:cs typeface="Verdana"/>
              </a:rPr>
              <a:t> </a:t>
            </a:r>
            <a:r>
              <a:rPr sz="1800" b="1" spc="-95" dirty="0">
                <a:solidFill>
                  <a:srgbClr val="CA4478"/>
                </a:solidFill>
                <a:latin typeface="Verdana"/>
                <a:cs typeface="Verdana"/>
              </a:rPr>
              <a:t>s</a:t>
            </a:r>
            <a:r>
              <a:rPr sz="1800" b="1" spc="-100" dirty="0">
                <a:solidFill>
                  <a:srgbClr val="CA4478"/>
                </a:solidFill>
                <a:latin typeface="Verdana"/>
                <a:cs typeface="Verdana"/>
              </a:rPr>
              <a:t>y</a:t>
            </a:r>
            <a:r>
              <a:rPr sz="1800" b="1" spc="-95" dirty="0">
                <a:solidFill>
                  <a:srgbClr val="CA4478"/>
                </a:solidFill>
                <a:latin typeface="Verdana"/>
                <a:cs typeface="Verdana"/>
              </a:rPr>
              <a:t>s</a:t>
            </a:r>
            <a:r>
              <a:rPr sz="1800" b="1" spc="-80" dirty="0">
                <a:solidFill>
                  <a:srgbClr val="CA4478"/>
                </a:solidFill>
                <a:latin typeface="Verdana"/>
                <a:cs typeface="Verdana"/>
              </a:rPr>
              <a:t>te</a:t>
            </a:r>
            <a:r>
              <a:rPr sz="1800" b="1" spc="-100" dirty="0">
                <a:solidFill>
                  <a:srgbClr val="CA4478"/>
                </a:solidFill>
                <a:latin typeface="Verdana"/>
                <a:cs typeface="Verdana"/>
              </a:rPr>
              <a:t>m</a:t>
            </a:r>
            <a:r>
              <a:rPr sz="1800" b="1" spc="-30" dirty="0">
                <a:solidFill>
                  <a:srgbClr val="CA4478"/>
                </a:solidFill>
                <a:latin typeface="Verdana"/>
                <a:cs typeface="Verdana"/>
              </a:rPr>
              <a:t> </a:t>
            </a:r>
            <a:r>
              <a:rPr sz="1800" b="1" spc="-95" dirty="0">
                <a:solidFill>
                  <a:srgbClr val="CA4478"/>
                </a:solidFill>
                <a:latin typeface="Verdana"/>
                <a:cs typeface="Verdana"/>
              </a:rPr>
              <a:t>a</a:t>
            </a:r>
            <a:r>
              <a:rPr sz="1800" b="1" spc="-110" dirty="0">
                <a:solidFill>
                  <a:srgbClr val="CA4478"/>
                </a:solidFill>
                <a:latin typeface="Verdana"/>
                <a:cs typeface="Verdana"/>
              </a:rPr>
              <a:t>pp</a:t>
            </a:r>
            <a:r>
              <a:rPr sz="1800" b="1" spc="-95" dirty="0">
                <a:solidFill>
                  <a:srgbClr val="CA4478"/>
                </a:solidFill>
                <a:latin typeface="Verdana"/>
                <a:cs typeface="Verdana"/>
              </a:rPr>
              <a:t>r</a:t>
            </a:r>
            <a:r>
              <a:rPr sz="1800" b="1" spc="-100" dirty="0">
                <a:solidFill>
                  <a:srgbClr val="CA4478"/>
                </a:solidFill>
                <a:latin typeface="Verdana"/>
                <a:cs typeface="Verdana"/>
              </a:rPr>
              <a:t>o</a:t>
            </a:r>
            <a:r>
              <a:rPr sz="1800" b="1" spc="-90" dirty="0">
                <a:solidFill>
                  <a:srgbClr val="CA4478"/>
                </a:solidFill>
                <a:latin typeface="Verdana"/>
                <a:cs typeface="Verdana"/>
              </a:rPr>
              <a:t>a</a:t>
            </a:r>
            <a:r>
              <a:rPr sz="1800" b="1" spc="-60" dirty="0">
                <a:solidFill>
                  <a:srgbClr val="CA4478"/>
                </a:solidFill>
                <a:latin typeface="Verdana"/>
                <a:cs typeface="Verdana"/>
              </a:rPr>
              <a:t>c</a:t>
            </a:r>
            <a:r>
              <a:rPr sz="1800" b="1" spc="-90" dirty="0">
                <a:solidFill>
                  <a:srgbClr val="CA4478"/>
                </a:solidFill>
                <a:latin typeface="Verdana"/>
                <a:cs typeface="Verdana"/>
              </a:rPr>
              <a:t>h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3300" y="1234795"/>
            <a:ext cx="5749290" cy="508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ts val="1300"/>
              </a:lnSpc>
            </a:pP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Em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b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di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ou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om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1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gan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50" dirty="0">
                <a:solidFill>
                  <a:srgbClr val="575756"/>
                </a:solidFill>
                <a:latin typeface="Verdana"/>
                <a:cs typeface="Verdana"/>
              </a:rPr>
              <a:t>v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ol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v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mo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ha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j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5" dirty="0">
                <a:solidFill>
                  <a:srgbClr val="575756"/>
                </a:solidFill>
                <a:latin typeface="Verdana"/>
                <a:cs typeface="Verdana"/>
              </a:rPr>
              <a:t>ff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aini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.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y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di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spc="-4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na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IT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ou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om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.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1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gan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6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,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ha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50" dirty="0">
                <a:solidFill>
                  <a:srgbClr val="575756"/>
                </a:solidFill>
                <a:latin typeface="Verdana"/>
                <a:cs typeface="Verdana"/>
              </a:rPr>
              <a:t>b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y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ea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hi</a:t>
            </a:r>
            <a:r>
              <a:rPr sz="1100" spc="-80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,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bi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ol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130" dirty="0">
                <a:solidFill>
                  <a:srgbClr val="575756"/>
                </a:solidFill>
                <a:latin typeface="Verdana"/>
                <a:cs typeface="Verdana"/>
              </a:rPr>
              <a:t>y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.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025996" y="2759490"/>
            <a:ext cx="1080008" cy="1079995"/>
          </a:xfrm>
          <a:custGeom>
            <a:avLst/>
            <a:gdLst/>
            <a:ahLst/>
            <a:cxnLst/>
            <a:rect l="l" t="t" r="r" b="b"/>
            <a:pathLst>
              <a:path w="1080008" h="1079995">
                <a:moveTo>
                  <a:pt x="540004" y="0"/>
                </a:moveTo>
                <a:lnTo>
                  <a:pt x="495715" y="1790"/>
                </a:lnTo>
                <a:lnTo>
                  <a:pt x="452413" y="7067"/>
                </a:lnTo>
                <a:lnTo>
                  <a:pt x="410235" y="15693"/>
                </a:lnTo>
                <a:lnTo>
                  <a:pt x="369321" y="27528"/>
                </a:lnTo>
                <a:lnTo>
                  <a:pt x="329810" y="42434"/>
                </a:lnTo>
                <a:lnTo>
                  <a:pt x="291841" y="60271"/>
                </a:lnTo>
                <a:lnTo>
                  <a:pt x="255553" y="80901"/>
                </a:lnTo>
                <a:lnTo>
                  <a:pt x="221085" y="104185"/>
                </a:lnTo>
                <a:lnTo>
                  <a:pt x="188575" y="129983"/>
                </a:lnTo>
                <a:lnTo>
                  <a:pt x="158164" y="158157"/>
                </a:lnTo>
                <a:lnTo>
                  <a:pt x="129989" y="188568"/>
                </a:lnTo>
                <a:lnTo>
                  <a:pt x="104189" y="221077"/>
                </a:lnTo>
                <a:lnTo>
                  <a:pt x="80905" y="255544"/>
                </a:lnTo>
                <a:lnTo>
                  <a:pt x="60274" y="291831"/>
                </a:lnTo>
                <a:lnTo>
                  <a:pt x="42436" y="329800"/>
                </a:lnTo>
                <a:lnTo>
                  <a:pt x="27529" y="369310"/>
                </a:lnTo>
                <a:lnTo>
                  <a:pt x="15694" y="410223"/>
                </a:lnTo>
                <a:lnTo>
                  <a:pt x="7067" y="452400"/>
                </a:lnTo>
                <a:lnTo>
                  <a:pt x="1790" y="495702"/>
                </a:lnTo>
                <a:lnTo>
                  <a:pt x="0" y="539991"/>
                </a:lnTo>
                <a:lnTo>
                  <a:pt x="1790" y="584279"/>
                </a:lnTo>
                <a:lnTo>
                  <a:pt x="7067" y="627582"/>
                </a:lnTo>
                <a:lnTo>
                  <a:pt x="15694" y="669759"/>
                </a:lnTo>
                <a:lnTo>
                  <a:pt x="27529" y="710673"/>
                </a:lnTo>
                <a:lnTo>
                  <a:pt x="42436" y="750184"/>
                </a:lnTo>
                <a:lnTo>
                  <a:pt x="60274" y="788153"/>
                </a:lnTo>
                <a:lnTo>
                  <a:pt x="80905" y="824441"/>
                </a:lnTo>
                <a:lnTo>
                  <a:pt x="104189" y="858909"/>
                </a:lnTo>
                <a:lnTo>
                  <a:pt x="129989" y="891419"/>
                </a:lnTo>
                <a:lnTo>
                  <a:pt x="158164" y="921831"/>
                </a:lnTo>
                <a:lnTo>
                  <a:pt x="188575" y="950006"/>
                </a:lnTo>
                <a:lnTo>
                  <a:pt x="221085" y="975805"/>
                </a:lnTo>
                <a:lnTo>
                  <a:pt x="255553" y="999089"/>
                </a:lnTo>
                <a:lnTo>
                  <a:pt x="291841" y="1019720"/>
                </a:lnTo>
                <a:lnTo>
                  <a:pt x="329810" y="1037558"/>
                </a:lnTo>
                <a:lnTo>
                  <a:pt x="369321" y="1052465"/>
                </a:lnTo>
                <a:lnTo>
                  <a:pt x="410235" y="1064301"/>
                </a:lnTo>
                <a:lnTo>
                  <a:pt x="452413" y="1072927"/>
                </a:lnTo>
                <a:lnTo>
                  <a:pt x="495715" y="1078205"/>
                </a:lnTo>
                <a:lnTo>
                  <a:pt x="540004" y="1079995"/>
                </a:lnTo>
                <a:lnTo>
                  <a:pt x="584292" y="1078205"/>
                </a:lnTo>
                <a:lnTo>
                  <a:pt x="627594" y="1072927"/>
                </a:lnTo>
                <a:lnTo>
                  <a:pt x="669772" y="1064301"/>
                </a:lnTo>
                <a:lnTo>
                  <a:pt x="710686" y="1052465"/>
                </a:lnTo>
                <a:lnTo>
                  <a:pt x="750197" y="1037558"/>
                </a:lnTo>
                <a:lnTo>
                  <a:pt x="788166" y="1019720"/>
                </a:lnTo>
                <a:lnTo>
                  <a:pt x="824454" y="999089"/>
                </a:lnTo>
                <a:lnTo>
                  <a:pt x="858922" y="975805"/>
                </a:lnTo>
                <a:lnTo>
                  <a:pt x="891432" y="950006"/>
                </a:lnTo>
                <a:lnTo>
                  <a:pt x="921843" y="921831"/>
                </a:lnTo>
                <a:lnTo>
                  <a:pt x="950018" y="891419"/>
                </a:lnTo>
                <a:lnTo>
                  <a:pt x="975818" y="858909"/>
                </a:lnTo>
                <a:lnTo>
                  <a:pt x="999102" y="824441"/>
                </a:lnTo>
                <a:lnTo>
                  <a:pt x="1019733" y="788153"/>
                </a:lnTo>
                <a:lnTo>
                  <a:pt x="1037571" y="750184"/>
                </a:lnTo>
                <a:lnTo>
                  <a:pt x="1052478" y="710673"/>
                </a:lnTo>
                <a:lnTo>
                  <a:pt x="1064313" y="669759"/>
                </a:lnTo>
                <a:lnTo>
                  <a:pt x="1072940" y="627582"/>
                </a:lnTo>
                <a:lnTo>
                  <a:pt x="1078217" y="584279"/>
                </a:lnTo>
                <a:lnTo>
                  <a:pt x="1080008" y="539991"/>
                </a:lnTo>
                <a:lnTo>
                  <a:pt x="1078217" y="495702"/>
                </a:lnTo>
                <a:lnTo>
                  <a:pt x="1072940" y="452400"/>
                </a:lnTo>
                <a:lnTo>
                  <a:pt x="1064313" y="410223"/>
                </a:lnTo>
                <a:lnTo>
                  <a:pt x="1052478" y="369310"/>
                </a:lnTo>
                <a:lnTo>
                  <a:pt x="1037571" y="329800"/>
                </a:lnTo>
                <a:lnTo>
                  <a:pt x="1019733" y="291831"/>
                </a:lnTo>
                <a:lnTo>
                  <a:pt x="999102" y="255544"/>
                </a:lnTo>
                <a:lnTo>
                  <a:pt x="975818" y="221077"/>
                </a:lnTo>
                <a:lnTo>
                  <a:pt x="950018" y="188568"/>
                </a:lnTo>
                <a:lnTo>
                  <a:pt x="921843" y="158157"/>
                </a:lnTo>
                <a:lnTo>
                  <a:pt x="891432" y="129983"/>
                </a:lnTo>
                <a:lnTo>
                  <a:pt x="858922" y="104185"/>
                </a:lnTo>
                <a:lnTo>
                  <a:pt x="824454" y="80901"/>
                </a:lnTo>
                <a:lnTo>
                  <a:pt x="788166" y="60271"/>
                </a:lnTo>
                <a:lnTo>
                  <a:pt x="750197" y="42434"/>
                </a:lnTo>
                <a:lnTo>
                  <a:pt x="710686" y="27528"/>
                </a:lnTo>
                <a:lnTo>
                  <a:pt x="669772" y="15693"/>
                </a:lnTo>
                <a:lnTo>
                  <a:pt x="627594" y="7067"/>
                </a:lnTo>
                <a:lnTo>
                  <a:pt x="584292" y="1790"/>
                </a:lnTo>
                <a:lnTo>
                  <a:pt x="540004" y="0"/>
                </a:lnTo>
                <a:close/>
              </a:path>
            </a:pathLst>
          </a:custGeom>
          <a:solidFill>
            <a:srgbClr val="CA447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458000" y="2027273"/>
            <a:ext cx="1079995" cy="1080008"/>
          </a:xfrm>
          <a:custGeom>
            <a:avLst/>
            <a:gdLst/>
            <a:ahLst/>
            <a:cxnLst/>
            <a:rect l="l" t="t" r="r" b="b"/>
            <a:pathLst>
              <a:path w="1079995" h="1080008">
                <a:moveTo>
                  <a:pt x="540004" y="0"/>
                </a:moveTo>
                <a:lnTo>
                  <a:pt x="495715" y="1790"/>
                </a:lnTo>
                <a:lnTo>
                  <a:pt x="452413" y="7067"/>
                </a:lnTo>
                <a:lnTo>
                  <a:pt x="410235" y="15694"/>
                </a:lnTo>
                <a:lnTo>
                  <a:pt x="369321" y="27529"/>
                </a:lnTo>
                <a:lnTo>
                  <a:pt x="329810" y="42436"/>
                </a:lnTo>
                <a:lnTo>
                  <a:pt x="291841" y="60274"/>
                </a:lnTo>
                <a:lnTo>
                  <a:pt x="255553" y="80905"/>
                </a:lnTo>
                <a:lnTo>
                  <a:pt x="221085" y="104189"/>
                </a:lnTo>
                <a:lnTo>
                  <a:pt x="188575" y="129989"/>
                </a:lnTo>
                <a:lnTo>
                  <a:pt x="158164" y="158164"/>
                </a:lnTo>
                <a:lnTo>
                  <a:pt x="129989" y="188575"/>
                </a:lnTo>
                <a:lnTo>
                  <a:pt x="104189" y="221085"/>
                </a:lnTo>
                <a:lnTo>
                  <a:pt x="80905" y="255553"/>
                </a:lnTo>
                <a:lnTo>
                  <a:pt x="60274" y="291841"/>
                </a:lnTo>
                <a:lnTo>
                  <a:pt x="42436" y="329810"/>
                </a:lnTo>
                <a:lnTo>
                  <a:pt x="27529" y="369321"/>
                </a:lnTo>
                <a:lnTo>
                  <a:pt x="15694" y="410235"/>
                </a:lnTo>
                <a:lnTo>
                  <a:pt x="7067" y="452413"/>
                </a:lnTo>
                <a:lnTo>
                  <a:pt x="1790" y="495715"/>
                </a:lnTo>
                <a:lnTo>
                  <a:pt x="0" y="540003"/>
                </a:lnTo>
                <a:lnTo>
                  <a:pt x="1790" y="584292"/>
                </a:lnTo>
                <a:lnTo>
                  <a:pt x="7067" y="627594"/>
                </a:lnTo>
                <a:lnTo>
                  <a:pt x="15694" y="669772"/>
                </a:lnTo>
                <a:lnTo>
                  <a:pt x="27529" y="710686"/>
                </a:lnTo>
                <a:lnTo>
                  <a:pt x="42436" y="750197"/>
                </a:lnTo>
                <a:lnTo>
                  <a:pt x="60274" y="788166"/>
                </a:lnTo>
                <a:lnTo>
                  <a:pt x="80905" y="824454"/>
                </a:lnTo>
                <a:lnTo>
                  <a:pt x="104189" y="858922"/>
                </a:lnTo>
                <a:lnTo>
                  <a:pt x="129989" y="891432"/>
                </a:lnTo>
                <a:lnTo>
                  <a:pt x="158164" y="921843"/>
                </a:lnTo>
                <a:lnTo>
                  <a:pt x="188575" y="950018"/>
                </a:lnTo>
                <a:lnTo>
                  <a:pt x="221085" y="975818"/>
                </a:lnTo>
                <a:lnTo>
                  <a:pt x="255553" y="999102"/>
                </a:lnTo>
                <a:lnTo>
                  <a:pt x="291841" y="1019733"/>
                </a:lnTo>
                <a:lnTo>
                  <a:pt x="329810" y="1037571"/>
                </a:lnTo>
                <a:lnTo>
                  <a:pt x="369321" y="1052478"/>
                </a:lnTo>
                <a:lnTo>
                  <a:pt x="410235" y="1064313"/>
                </a:lnTo>
                <a:lnTo>
                  <a:pt x="452413" y="1072940"/>
                </a:lnTo>
                <a:lnTo>
                  <a:pt x="495715" y="1078217"/>
                </a:lnTo>
                <a:lnTo>
                  <a:pt x="540004" y="1080008"/>
                </a:lnTo>
                <a:lnTo>
                  <a:pt x="584292" y="1078217"/>
                </a:lnTo>
                <a:lnTo>
                  <a:pt x="627594" y="1072940"/>
                </a:lnTo>
                <a:lnTo>
                  <a:pt x="669771" y="1064313"/>
                </a:lnTo>
                <a:lnTo>
                  <a:pt x="710684" y="1052478"/>
                </a:lnTo>
                <a:lnTo>
                  <a:pt x="750195" y="1037571"/>
                </a:lnTo>
                <a:lnTo>
                  <a:pt x="788163" y="1019733"/>
                </a:lnTo>
                <a:lnTo>
                  <a:pt x="824450" y="999102"/>
                </a:lnTo>
                <a:lnTo>
                  <a:pt x="858918" y="975818"/>
                </a:lnTo>
                <a:lnTo>
                  <a:pt x="891426" y="950018"/>
                </a:lnTo>
                <a:lnTo>
                  <a:pt x="921837" y="921843"/>
                </a:lnTo>
                <a:lnTo>
                  <a:pt x="950011" y="891432"/>
                </a:lnTo>
                <a:lnTo>
                  <a:pt x="975809" y="858922"/>
                </a:lnTo>
                <a:lnTo>
                  <a:pt x="999093" y="824454"/>
                </a:lnTo>
                <a:lnTo>
                  <a:pt x="1019723" y="788166"/>
                </a:lnTo>
                <a:lnTo>
                  <a:pt x="1037560" y="750197"/>
                </a:lnTo>
                <a:lnTo>
                  <a:pt x="1052466" y="710686"/>
                </a:lnTo>
                <a:lnTo>
                  <a:pt x="1064302" y="669772"/>
                </a:lnTo>
                <a:lnTo>
                  <a:pt x="1072927" y="627594"/>
                </a:lnTo>
                <a:lnTo>
                  <a:pt x="1078205" y="584292"/>
                </a:lnTo>
                <a:lnTo>
                  <a:pt x="1079995" y="540003"/>
                </a:lnTo>
                <a:lnTo>
                  <a:pt x="1078205" y="495715"/>
                </a:lnTo>
                <a:lnTo>
                  <a:pt x="1072927" y="452413"/>
                </a:lnTo>
                <a:lnTo>
                  <a:pt x="1064302" y="410235"/>
                </a:lnTo>
                <a:lnTo>
                  <a:pt x="1052466" y="369321"/>
                </a:lnTo>
                <a:lnTo>
                  <a:pt x="1037560" y="329810"/>
                </a:lnTo>
                <a:lnTo>
                  <a:pt x="1019723" y="291841"/>
                </a:lnTo>
                <a:lnTo>
                  <a:pt x="999093" y="255553"/>
                </a:lnTo>
                <a:lnTo>
                  <a:pt x="975809" y="221085"/>
                </a:lnTo>
                <a:lnTo>
                  <a:pt x="950011" y="188575"/>
                </a:lnTo>
                <a:lnTo>
                  <a:pt x="921837" y="158164"/>
                </a:lnTo>
                <a:lnTo>
                  <a:pt x="891426" y="129989"/>
                </a:lnTo>
                <a:lnTo>
                  <a:pt x="858918" y="104189"/>
                </a:lnTo>
                <a:lnTo>
                  <a:pt x="824450" y="80905"/>
                </a:lnTo>
                <a:lnTo>
                  <a:pt x="788163" y="60274"/>
                </a:lnTo>
                <a:lnTo>
                  <a:pt x="750195" y="42436"/>
                </a:lnTo>
                <a:lnTo>
                  <a:pt x="710684" y="27529"/>
                </a:lnTo>
                <a:lnTo>
                  <a:pt x="669771" y="15694"/>
                </a:lnTo>
                <a:lnTo>
                  <a:pt x="627594" y="7067"/>
                </a:lnTo>
                <a:lnTo>
                  <a:pt x="584292" y="1790"/>
                </a:lnTo>
                <a:lnTo>
                  <a:pt x="540004" y="0"/>
                </a:lnTo>
                <a:close/>
              </a:path>
            </a:pathLst>
          </a:custGeom>
          <a:solidFill>
            <a:srgbClr val="CA447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889996" y="2759490"/>
            <a:ext cx="1080008" cy="1079995"/>
          </a:xfrm>
          <a:custGeom>
            <a:avLst/>
            <a:gdLst/>
            <a:ahLst/>
            <a:cxnLst/>
            <a:rect l="l" t="t" r="r" b="b"/>
            <a:pathLst>
              <a:path w="1080008" h="1079995">
                <a:moveTo>
                  <a:pt x="540004" y="0"/>
                </a:moveTo>
                <a:lnTo>
                  <a:pt x="495715" y="1790"/>
                </a:lnTo>
                <a:lnTo>
                  <a:pt x="452413" y="7067"/>
                </a:lnTo>
                <a:lnTo>
                  <a:pt x="410235" y="15693"/>
                </a:lnTo>
                <a:lnTo>
                  <a:pt x="369321" y="27528"/>
                </a:lnTo>
                <a:lnTo>
                  <a:pt x="329810" y="42434"/>
                </a:lnTo>
                <a:lnTo>
                  <a:pt x="291841" y="60271"/>
                </a:lnTo>
                <a:lnTo>
                  <a:pt x="255553" y="80901"/>
                </a:lnTo>
                <a:lnTo>
                  <a:pt x="221085" y="104185"/>
                </a:lnTo>
                <a:lnTo>
                  <a:pt x="188575" y="129983"/>
                </a:lnTo>
                <a:lnTo>
                  <a:pt x="158164" y="158157"/>
                </a:lnTo>
                <a:lnTo>
                  <a:pt x="129989" y="188568"/>
                </a:lnTo>
                <a:lnTo>
                  <a:pt x="104189" y="221077"/>
                </a:lnTo>
                <a:lnTo>
                  <a:pt x="80905" y="255544"/>
                </a:lnTo>
                <a:lnTo>
                  <a:pt x="60274" y="291831"/>
                </a:lnTo>
                <a:lnTo>
                  <a:pt x="42436" y="329800"/>
                </a:lnTo>
                <a:lnTo>
                  <a:pt x="27529" y="369310"/>
                </a:lnTo>
                <a:lnTo>
                  <a:pt x="15694" y="410223"/>
                </a:lnTo>
                <a:lnTo>
                  <a:pt x="7067" y="452400"/>
                </a:lnTo>
                <a:lnTo>
                  <a:pt x="1790" y="495702"/>
                </a:lnTo>
                <a:lnTo>
                  <a:pt x="0" y="539991"/>
                </a:lnTo>
                <a:lnTo>
                  <a:pt x="1790" y="584279"/>
                </a:lnTo>
                <a:lnTo>
                  <a:pt x="7067" y="627582"/>
                </a:lnTo>
                <a:lnTo>
                  <a:pt x="15694" y="669759"/>
                </a:lnTo>
                <a:lnTo>
                  <a:pt x="27529" y="710673"/>
                </a:lnTo>
                <a:lnTo>
                  <a:pt x="42436" y="750184"/>
                </a:lnTo>
                <a:lnTo>
                  <a:pt x="60274" y="788153"/>
                </a:lnTo>
                <a:lnTo>
                  <a:pt x="80905" y="824441"/>
                </a:lnTo>
                <a:lnTo>
                  <a:pt x="104189" y="858909"/>
                </a:lnTo>
                <a:lnTo>
                  <a:pt x="129989" y="891419"/>
                </a:lnTo>
                <a:lnTo>
                  <a:pt x="158164" y="921831"/>
                </a:lnTo>
                <a:lnTo>
                  <a:pt x="188575" y="950006"/>
                </a:lnTo>
                <a:lnTo>
                  <a:pt x="221085" y="975805"/>
                </a:lnTo>
                <a:lnTo>
                  <a:pt x="255553" y="999089"/>
                </a:lnTo>
                <a:lnTo>
                  <a:pt x="291841" y="1019720"/>
                </a:lnTo>
                <a:lnTo>
                  <a:pt x="329810" y="1037558"/>
                </a:lnTo>
                <a:lnTo>
                  <a:pt x="369321" y="1052465"/>
                </a:lnTo>
                <a:lnTo>
                  <a:pt x="410235" y="1064301"/>
                </a:lnTo>
                <a:lnTo>
                  <a:pt x="452413" y="1072927"/>
                </a:lnTo>
                <a:lnTo>
                  <a:pt x="495715" y="1078205"/>
                </a:lnTo>
                <a:lnTo>
                  <a:pt x="540004" y="1079995"/>
                </a:lnTo>
                <a:lnTo>
                  <a:pt x="584292" y="1078205"/>
                </a:lnTo>
                <a:lnTo>
                  <a:pt x="627594" y="1072927"/>
                </a:lnTo>
                <a:lnTo>
                  <a:pt x="669772" y="1064301"/>
                </a:lnTo>
                <a:lnTo>
                  <a:pt x="710686" y="1052465"/>
                </a:lnTo>
                <a:lnTo>
                  <a:pt x="750197" y="1037558"/>
                </a:lnTo>
                <a:lnTo>
                  <a:pt x="788166" y="1019720"/>
                </a:lnTo>
                <a:lnTo>
                  <a:pt x="824454" y="999089"/>
                </a:lnTo>
                <a:lnTo>
                  <a:pt x="858922" y="975805"/>
                </a:lnTo>
                <a:lnTo>
                  <a:pt x="891432" y="950006"/>
                </a:lnTo>
                <a:lnTo>
                  <a:pt x="921843" y="921831"/>
                </a:lnTo>
                <a:lnTo>
                  <a:pt x="950018" y="891419"/>
                </a:lnTo>
                <a:lnTo>
                  <a:pt x="975818" y="858909"/>
                </a:lnTo>
                <a:lnTo>
                  <a:pt x="999102" y="824441"/>
                </a:lnTo>
                <a:lnTo>
                  <a:pt x="1019733" y="788153"/>
                </a:lnTo>
                <a:lnTo>
                  <a:pt x="1037571" y="750184"/>
                </a:lnTo>
                <a:lnTo>
                  <a:pt x="1052478" y="710673"/>
                </a:lnTo>
                <a:lnTo>
                  <a:pt x="1064313" y="669759"/>
                </a:lnTo>
                <a:lnTo>
                  <a:pt x="1072940" y="627582"/>
                </a:lnTo>
                <a:lnTo>
                  <a:pt x="1078217" y="584279"/>
                </a:lnTo>
                <a:lnTo>
                  <a:pt x="1080008" y="539991"/>
                </a:lnTo>
                <a:lnTo>
                  <a:pt x="1078217" y="495702"/>
                </a:lnTo>
                <a:lnTo>
                  <a:pt x="1072940" y="452400"/>
                </a:lnTo>
                <a:lnTo>
                  <a:pt x="1064313" y="410223"/>
                </a:lnTo>
                <a:lnTo>
                  <a:pt x="1052478" y="369310"/>
                </a:lnTo>
                <a:lnTo>
                  <a:pt x="1037571" y="329800"/>
                </a:lnTo>
                <a:lnTo>
                  <a:pt x="1019733" y="291831"/>
                </a:lnTo>
                <a:lnTo>
                  <a:pt x="999102" y="255544"/>
                </a:lnTo>
                <a:lnTo>
                  <a:pt x="975818" y="221077"/>
                </a:lnTo>
                <a:lnTo>
                  <a:pt x="950018" y="188568"/>
                </a:lnTo>
                <a:lnTo>
                  <a:pt x="921843" y="158157"/>
                </a:lnTo>
                <a:lnTo>
                  <a:pt x="891432" y="129983"/>
                </a:lnTo>
                <a:lnTo>
                  <a:pt x="858922" y="104185"/>
                </a:lnTo>
                <a:lnTo>
                  <a:pt x="824454" y="80901"/>
                </a:lnTo>
                <a:lnTo>
                  <a:pt x="788166" y="60271"/>
                </a:lnTo>
                <a:lnTo>
                  <a:pt x="750197" y="42434"/>
                </a:lnTo>
                <a:lnTo>
                  <a:pt x="710686" y="27528"/>
                </a:lnTo>
                <a:lnTo>
                  <a:pt x="669772" y="15693"/>
                </a:lnTo>
                <a:lnTo>
                  <a:pt x="627594" y="7067"/>
                </a:lnTo>
                <a:lnTo>
                  <a:pt x="584292" y="1790"/>
                </a:lnTo>
                <a:lnTo>
                  <a:pt x="540004" y="0"/>
                </a:lnTo>
                <a:close/>
              </a:path>
            </a:pathLst>
          </a:custGeom>
          <a:solidFill>
            <a:srgbClr val="CA447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654652" y="2447701"/>
            <a:ext cx="687070" cy="2317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b="1" spc="-40" dirty="0">
                <a:solidFill>
                  <a:srgbClr val="492A34"/>
                </a:solidFill>
                <a:latin typeface="Verdana"/>
                <a:cs typeface="Verdana"/>
              </a:rPr>
              <a:t>C</a:t>
            </a:r>
            <a:r>
              <a:rPr sz="1400" b="1" spc="-120" dirty="0">
                <a:solidFill>
                  <a:srgbClr val="492A34"/>
                </a:solidFill>
                <a:latin typeface="Verdana"/>
                <a:cs typeface="Verdana"/>
              </a:rPr>
              <a:t>u</a:t>
            </a:r>
            <a:r>
              <a:rPr sz="1400" b="1" spc="-85" dirty="0">
                <a:solidFill>
                  <a:srgbClr val="492A34"/>
                </a:solidFill>
                <a:latin typeface="Verdana"/>
                <a:cs typeface="Verdana"/>
              </a:rPr>
              <a:t>l</a:t>
            </a:r>
            <a:r>
              <a:rPr sz="1400" b="1" spc="-95" dirty="0">
                <a:solidFill>
                  <a:srgbClr val="492A34"/>
                </a:solidFill>
                <a:latin typeface="Verdana"/>
                <a:cs typeface="Verdana"/>
              </a:rPr>
              <a:t>t</a:t>
            </a:r>
            <a:r>
              <a:rPr sz="1400" b="1" spc="-125" dirty="0">
                <a:solidFill>
                  <a:srgbClr val="492A34"/>
                </a:solidFill>
                <a:latin typeface="Verdana"/>
                <a:cs typeface="Verdana"/>
              </a:rPr>
              <a:t>u</a:t>
            </a:r>
            <a:r>
              <a:rPr sz="1400" b="1" spc="-85" dirty="0">
                <a:solidFill>
                  <a:srgbClr val="492A34"/>
                </a:solidFill>
                <a:latin typeface="Verdana"/>
                <a:cs typeface="Verdana"/>
              </a:rPr>
              <a:t>r</a:t>
            </a:r>
            <a:r>
              <a:rPr sz="1400" b="1" spc="-50" dirty="0">
                <a:solidFill>
                  <a:srgbClr val="492A34"/>
                </a:solidFill>
                <a:latin typeface="Verdana"/>
                <a:cs typeface="Verdana"/>
              </a:rPr>
              <a:t>e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482450" y="2814374"/>
            <a:ext cx="1013460" cy="2006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65" dirty="0">
                <a:solidFill>
                  <a:srgbClr val="CA4478"/>
                </a:solidFill>
                <a:latin typeface="Verdana"/>
                <a:cs typeface="Verdana"/>
              </a:rPr>
              <a:t>I</a:t>
            </a:r>
            <a:r>
              <a:rPr sz="1200" spc="-45" dirty="0">
                <a:solidFill>
                  <a:srgbClr val="CA4478"/>
                </a:solidFill>
                <a:latin typeface="Verdana"/>
                <a:cs typeface="Verdana"/>
              </a:rPr>
              <a:t>m</a:t>
            </a:r>
            <a:r>
              <a:rPr sz="1200" spc="-40" dirty="0">
                <a:solidFill>
                  <a:srgbClr val="CA4478"/>
                </a:solidFill>
                <a:latin typeface="Verdana"/>
                <a:cs typeface="Verdana"/>
              </a:rPr>
              <a:t>p</a:t>
            </a:r>
            <a:r>
              <a:rPr sz="1200" spc="-15" dirty="0">
                <a:solidFill>
                  <a:srgbClr val="CA4478"/>
                </a:solidFill>
                <a:latin typeface="Verdana"/>
                <a:cs typeface="Verdana"/>
              </a:rPr>
              <a:t>r</a:t>
            </a:r>
            <a:r>
              <a:rPr sz="1200" spc="-60" dirty="0">
                <a:solidFill>
                  <a:srgbClr val="CA4478"/>
                </a:solidFill>
                <a:latin typeface="Verdana"/>
                <a:cs typeface="Verdana"/>
              </a:rPr>
              <a:t>o</a:t>
            </a:r>
            <a:r>
              <a:rPr sz="1200" spc="-65" dirty="0">
                <a:solidFill>
                  <a:srgbClr val="CA4478"/>
                </a:solidFill>
                <a:latin typeface="Verdana"/>
                <a:cs typeface="Verdana"/>
              </a:rPr>
              <a:t>v</a:t>
            </a:r>
            <a:r>
              <a:rPr sz="1200" spc="-35" dirty="0">
                <a:solidFill>
                  <a:srgbClr val="CA4478"/>
                </a:solidFill>
                <a:latin typeface="Verdana"/>
                <a:cs typeface="Verdana"/>
              </a:rPr>
              <a:t>e</a:t>
            </a:r>
            <a:r>
              <a:rPr sz="1200" spc="-40" dirty="0">
                <a:solidFill>
                  <a:srgbClr val="CA4478"/>
                </a:solidFill>
                <a:latin typeface="Verdana"/>
                <a:cs typeface="Verdana"/>
              </a:rPr>
              <a:t>m</a:t>
            </a:r>
            <a:r>
              <a:rPr sz="1200" spc="-35" dirty="0">
                <a:solidFill>
                  <a:srgbClr val="CA4478"/>
                </a:solidFill>
                <a:latin typeface="Verdana"/>
                <a:cs typeface="Verdana"/>
              </a:rPr>
              <a:t>e</a:t>
            </a:r>
            <a:r>
              <a:rPr sz="1200" spc="-50" dirty="0">
                <a:solidFill>
                  <a:srgbClr val="CA4478"/>
                </a:solidFill>
                <a:latin typeface="Verdana"/>
                <a:cs typeface="Verdana"/>
              </a:rPr>
              <a:t>n</a:t>
            </a:r>
            <a:r>
              <a:rPr sz="1200" spc="0" dirty="0">
                <a:solidFill>
                  <a:srgbClr val="CA4478"/>
                </a:solidFill>
                <a:latin typeface="Verdana"/>
                <a:cs typeface="Verdana"/>
              </a:rPr>
              <a:t>t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08412" y="2814374"/>
            <a:ext cx="953769" cy="2006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40" dirty="0">
                <a:solidFill>
                  <a:srgbClr val="CA4478"/>
                </a:solidFill>
                <a:latin typeface="Verdana"/>
                <a:cs typeface="Verdana"/>
              </a:rPr>
              <a:t>P</a:t>
            </a:r>
            <a:r>
              <a:rPr sz="1200" spc="-35" dirty="0">
                <a:solidFill>
                  <a:srgbClr val="CA4478"/>
                </a:solidFill>
                <a:latin typeface="Verdana"/>
                <a:cs typeface="Verdana"/>
              </a:rPr>
              <a:t>e</a:t>
            </a:r>
            <a:r>
              <a:rPr sz="1200" spc="15" dirty="0">
                <a:solidFill>
                  <a:srgbClr val="CA4478"/>
                </a:solidFill>
                <a:latin typeface="Verdana"/>
                <a:cs typeface="Verdana"/>
              </a:rPr>
              <a:t>r</a:t>
            </a:r>
            <a:r>
              <a:rPr sz="1200" spc="-30" dirty="0">
                <a:solidFill>
                  <a:srgbClr val="CA4478"/>
                </a:solidFill>
                <a:latin typeface="Verdana"/>
                <a:cs typeface="Verdana"/>
              </a:rPr>
              <a:t>f</a:t>
            </a:r>
            <a:r>
              <a:rPr sz="1200" spc="-40" dirty="0">
                <a:solidFill>
                  <a:srgbClr val="CA4478"/>
                </a:solidFill>
                <a:latin typeface="Verdana"/>
                <a:cs typeface="Verdana"/>
              </a:rPr>
              <a:t>o</a:t>
            </a:r>
            <a:r>
              <a:rPr sz="1200" spc="-20" dirty="0">
                <a:solidFill>
                  <a:srgbClr val="CA4478"/>
                </a:solidFill>
                <a:latin typeface="Verdana"/>
                <a:cs typeface="Verdana"/>
              </a:rPr>
              <a:t>r</a:t>
            </a:r>
            <a:r>
              <a:rPr sz="1200" spc="-45" dirty="0">
                <a:solidFill>
                  <a:srgbClr val="CA4478"/>
                </a:solidFill>
                <a:latin typeface="Verdana"/>
                <a:cs typeface="Verdana"/>
              </a:rPr>
              <a:t>m</a:t>
            </a:r>
            <a:r>
              <a:rPr sz="1200" spc="-50" dirty="0">
                <a:solidFill>
                  <a:srgbClr val="CA4478"/>
                </a:solidFill>
                <a:latin typeface="Verdana"/>
                <a:cs typeface="Verdana"/>
              </a:rPr>
              <a:t>a</a:t>
            </a:r>
            <a:r>
              <a:rPr sz="1200" spc="-40" dirty="0">
                <a:solidFill>
                  <a:srgbClr val="CA4478"/>
                </a:solidFill>
                <a:latin typeface="Verdana"/>
                <a:cs typeface="Verdana"/>
              </a:rPr>
              <a:t>n</a:t>
            </a:r>
            <a:r>
              <a:rPr sz="1200" spc="-30" dirty="0">
                <a:solidFill>
                  <a:srgbClr val="CA4478"/>
                </a:solidFill>
                <a:latin typeface="Verdana"/>
                <a:cs typeface="Verdana"/>
              </a:rPr>
              <a:t>c</a:t>
            </a:r>
            <a:r>
              <a:rPr sz="1200" spc="0" dirty="0">
                <a:solidFill>
                  <a:srgbClr val="CA4478"/>
                </a:solidFill>
                <a:latin typeface="Verdana"/>
                <a:cs typeface="Verdana"/>
              </a:rPr>
              <a:t>e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747729" y="2930960"/>
            <a:ext cx="501015" cy="2006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75" dirty="0">
                <a:solidFill>
                  <a:srgbClr val="492A34"/>
                </a:solidFill>
                <a:latin typeface="Verdana"/>
                <a:cs typeface="Verdana"/>
              </a:rPr>
              <a:t>V</a:t>
            </a:r>
            <a:r>
              <a:rPr sz="1200" spc="-50" dirty="0">
                <a:solidFill>
                  <a:srgbClr val="492A34"/>
                </a:solidFill>
                <a:latin typeface="Verdana"/>
                <a:cs typeface="Verdana"/>
              </a:rPr>
              <a:t>al</a:t>
            </a:r>
            <a:r>
              <a:rPr sz="1200" spc="-40" dirty="0">
                <a:solidFill>
                  <a:srgbClr val="492A34"/>
                </a:solidFill>
                <a:latin typeface="Verdana"/>
                <a:cs typeface="Verdana"/>
              </a:rPr>
              <a:t>u</a:t>
            </a:r>
            <a:r>
              <a:rPr sz="1200" spc="-25" dirty="0">
                <a:solidFill>
                  <a:srgbClr val="492A34"/>
                </a:solidFill>
                <a:latin typeface="Verdana"/>
                <a:cs typeface="Verdana"/>
              </a:rPr>
              <a:t>e</a:t>
            </a:r>
            <a:r>
              <a:rPr sz="1200" spc="0" dirty="0">
                <a:solidFill>
                  <a:srgbClr val="492A34"/>
                </a:solidFill>
                <a:latin typeface="Verdana"/>
                <a:cs typeface="Verdana"/>
              </a:rPr>
              <a:t>s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405282" y="3167005"/>
            <a:ext cx="751840" cy="2317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b="1" spc="-145" dirty="0">
                <a:solidFill>
                  <a:srgbClr val="492A34"/>
                </a:solidFill>
                <a:latin typeface="Verdana"/>
                <a:cs typeface="Verdana"/>
              </a:rPr>
              <a:t>P</a:t>
            </a:r>
            <a:r>
              <a:rPr sz="1400" b="1" spc="-85" dirty="0">
                <a:solidFill>
                  <a:srgbClr val="492A34"/>
                </a:solidFill>
                <a:latin typeface="Verdana"/>
                <a:cs typeface="Verdana"/>
              </a:rPr>
              <a:t>r</a:t>
            </a:r>
            <a:r>
              <a:rPr sz="1400" b="1" spc="-105" dirty="0">
                <a:solidFill>
                  <a:srgbClr val="492A34"/>
                </a:solidFill>
                <a:latin typeface="Verdana"/>
                <a:cs typeface="Verdana"/>
              </a:rPr>
              <a:t>a</a:t>
            </a:r>
            <a:r>
              <a:rPr sz="1400" b="1" spc="-60" dirty="0">
                <a:solidFill>
                  <a:srgbClr val="492A34"/>
                </a:solidFill>
                <a:latin typeface="Verdana"/>
                <a:cs typeface="Verdana"/>
              </a:rPr>
              <a:t>c</a:t>
            </a:r>
            <a:r>
              <a:rPr sz="1400" b="1" spc="-85" dirty="0">
                <a:solidFill>
                  <a:srgbClr val="492A34"/>
                </a:solidFill>
                <a:latin typeface="Verdana"/>
                <a:cs typeface="Verdana"/>
              </a:rPr>
              <a:t>ti</a:t>
            </a:r>
            <a:r>
              <a:rPr sz="1400" b="1" spc="-75" dirty="0">
                <a:solidFill>
                  <a:srgbClr val="492A34"/>
                </a:solidFill>
                <a:latin typeface="Verdana"/>
                <a:cs typeface="Verdana"/>
              </a:rPr>
              <a:t>c</a:t>
            </a:r>
            <a:r>
              <a:rPr sz="1400" b="1" spc="-50" dirty="0">
                <a:solidFill>
                  <a:srgbClr val="492A34"/>
                </a:solidFill>
                <a:latin typeface="Verdana"/>
                <a:cs typeface="Verdana"/>
              </a:rPr>
              <a:t>e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07926" y="3167005"/>
            <a:ext cx="796290" cy="2317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b="1" spc="-95" dirty="0">
                <a:solidFill>
                  <a:srgbClr val="492A34"/>
                </a:solidFill>
                <a:latin typeface="Verdana"/>
                <a:cs typeface="Verdana"/>
              </a:rPr>
              <a:t>S</a:t>
            </a:r>
            <a:r>
              <a:rPr sz="1400" b="1" spc="-100" dirty="0">
                <a:solidFill>
                  <a:srgbClr val="492A34"/>
                </a:solidFill>
                <a:latin typeface="Verdana"/>
                <a:cs typeface="Verdana"/>
              </a:rPr>
              <a:t>y</a:t>
            </a:r>
            <a:r>
              <a:rPr sz="1400" b="1" spc="-95" dirty="0">
                <a:solidFill>
                  <a:srgbClr val="492A34"/>
                </a:solidFill>
                <a:latin typeface="Verdana"/>
                <a:cs typeface="Verdana"/>
              </a:rPr>
              <a:t>s</a:t>
            </a:r>
            <a:r>
              <a:rPr sz="1400" b="1" spc="-80" dirty="0">
                <a:solidFill>
                  <a:srgbClr val="492A34"/>
                </a:solidFill>
                <a:latin typeface="Verdana"/>
                <a:cs typeface="Verdana"/>
              </a:rPr>
              <a:t>t</a:t>
            </a:r>
            <a:r>
              <a:rPr sz="1400" b="1" spc="-85" dirty="0">
                <a:solidFill>
                  <a:srgbClr val="492A34"/>
                </a:solidFill>
                <a:latin typeface="Verdana"/>
                <a:cs typeface="Verdana"/>
              </a:rPr>
              <a:t>e</a:t>
            </a:r>
            <a:r>
              <a:rPr sz="1400" b="1" spc="-105" dirty="0">
                <a:solidFill>
                  <a:srgbClr val="492A34"/>
                </a:solidFill>
                <a:latin typeface="Verdana"/>
                <a:cs typeface="Verdana"/>
              </a:rPr>
              <a:t>m</a:t>
            </a:r>
            <a:r>
              <a:rPr sz="1400" b="1" spc="-50" dirty="0">
                <a:solidFill>
                  <a:srgbClr val="492A34"/>
                </a:solidFill>
                <a:latin typeface="Verdana"/>
                <a:cs typeface="Verdana"/>
              </a:rPr>
              <a:t>s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6967939" y="435323"/>
            <a:ext cx="294640" cy="108559"/>
          </a:xfrm>
          <a:custGeom>
            <a:avLst/>
            <a:gdLst/>
            <a:ahLst/>
            <a:cxnLst/>
            <a:rect l="l" t="t" r="r" b="b"/>
            <a:pathLst>
              <a:path w="294640" h="108559">
                <a:moveTo>
                  <a:pt x="292430" y="48742"/>
                </a:moveTo>
                <a:lnTo>
                  <a:pt x="2768" y="48742"/>
                </a:lnTo>
                <a:lnTo>
                  <a:pt x="0" y="51511"/>
                </a:lnTo>
                <a:lnTo>
                  <a:pt x="0" y="106349"/>
                </a:lnTo>
                <a:lnTo>
                  <a:pt x="2209" y="108559"/>
                </a:lnTo>
                <a:lnTo>
                  <a:pt x="8864" y="108559"/>
                </a:lnTo>
                <a:lnTo>
                  <a:pt x="11074" y="106349"/>
                </a:lnTo>
                <a:lnTo>
                  <a:pt x="11074" y="59817"/>
                </a:lnTo>
                <a:lnTo>
                  <a:pt x="294640" y="59817"/>
                </a:lnTo>
                <a:lnTo>
                  <a:pt x="294640" y="50965"/>
                </a:lnTo>
                <a:lnTo>
                  <a:pt x="292430" y="48742"/>
                </a:lnTo>
                <a:close/>
              </a:path>
              <a:path w="294640" h="108559">
                <a:moveTo>
                  <a:pt x="294640" y="59817"/>
                </a:moveTo>
                <a:lnTo>
                  <a:pt x="283565" y="59817"/>
                </a:lnTo>
                <a:lnTo>
                  <a:pt x="283565" y="106349"/>
                </a:lnTo>
                <a:lnTo>
                  <a:pt x="285788" y="108559"/>
                </a:lnTo>
                <a:lnTo>
                  <a:pt x="292430" y="108559"/>
                </a:lnTo>
                <a:lnTo>
                  <a:pt x="294640" y="106349"/>
                </a:lnTo>
                <a:lnTo>
                  <a:pt x="294640" y="59817"/>
                </a:lnTo>
                <a:close/>
              </a:path>
              <a:path w="294640" h="108559">
                <a:moveTo>
                  <a:pt x="151193" y="0"/>
                </a:moveTo>
                <a:lnTo>
                  <a:pt x="144551" y="0"/>
                </a:lnTo>
                <a:lnTo>
                  <a:pt x="142341" y="2222"/>
                </a:lnTo>
                <a:lnTo>
                  <a:pt x="142341" y="48742"/>
                </a:lnTo>
                <a:lnTo>
                  <a:pt x="153416" y="48742"/>
                </a:lnTo>
                <a:lnTo>
                  <a:pt x="153416" y="2222"/>
                </a:lnTo>
                <a:lnTo>
                  <a:pt x="151193" y="0"/>
                </a:lnTo>
                <a:close/>
              </a:path>
            </a:pathLst>
          </a:custGeom>
          <a:solidFill>
            <a:srgbClr val="CA447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017231" y="216010"/>
            <a:ext cx="196608" cy="211010"/>
          </a:xfrm>
          <a:custGeom>
            <a:avLst/>
            <a:gdLst/>
            <a:ahLst/>
            <a:cxnLst/>
            <a:rect l="l" t="t" r="r" b="b"/>
            <a:pathLst>
              <a:path w="196608" h="211010">
                <a:moveTo>
                  <a:pt x="94157" y="0"/>
                </a:moveTo>
                <a:lnTo>
                  <a:pt x="59420" y="20165"/>
                </a:lnTo>
                <a:lnTo>
                  <a:pt x="54279" y="78092"/>
                </a:lnTo>
                <a:lnTo>
                  <a:pt x="54279" y="84734"/>
                </a:lnTo>
                <a:lnTo>
                  <a:pt x="57048" y="90830"/>
                </a:lnTo>
                <a:lnTo>
                  <a:pt x="62026" y="95250"/>
                </a:lnTo>
                <a:lnTo>
                  <a:pt x="62026" y="126822"/>
                </a:lnTo>
                <a:lnTo>
                  <a:pt x="21713" y="151286"/>
                </a:lnTo>
                <a:lnTo>
                  <a:pt x="0" y="205473"/>
                </a:lnTo>
                <a:lnTo>
                  <a:pt x="0" y="208800"/>
                </a:lnTo>
                <a:lnTo>
                  <a:pt x="2209" y="211010"/>
                </a:lnTo>
                <a:lnTo>
                  <a:pt x="8864" y="211010"/>
                </a:lnTo>
                <a:lnTo>
                  <a:pt x="11074" y="208800"/>
                </a:lnTo>
                <a:lnTo>
                  <a:pt x="11074" y="175564"/>
                </a:lnTo>
                <a:lnTo>
                  <a:pt x="12738" y="171691"/>
                </a:lnTo>
                <a:lnTo>
                  <a:pt x="54693" y="142490"/>
                </a:lnTo>
                <a:lnTo>
                  <a:pt x="70891" y="134023"/>
                </a:lnTo>
                <a:lnTo>
                  <a:pt x="72555" y="131254"/>
                </a:lnTo>
                <a:lnTo>
                  <a:pt x="72555" y="90271"/>
                </a:lnTo>
                <a:lnTo>
                  <a:pt x="71996" y="88607"/>
                </a:lnTo>
                <a:lnTo>
                  <a:pt x="70332" y="87503"/>
                </a:lnTo>
                <a:lnTo>
                  <a:pt x="67564" y="85839"/>
                </a:lnTo>
                <a:lnTo>
                  <a:pt x="65354" y="81965"/>
                </a:lnTo>
                <a:lnTo>
                  <a:pt x="65354" y="39878"/>
                </a:lnTo>
                <a:lnTo>
                  <a:pt x="68783" y="26107"/>
                </a:lnTo>
                <a:lnTo>
                  <a:pt x="77930" y="15987"/>
                </a:lnTo>
                <a:lnTo>
                  <a:pt x="91085" y="11231"/>
                </a:lnTo>
                <a:lnTo>
                  <a:pt x="102463" y="11074"/>
                </a:lnTo>
                <a:lnTo>
                  <a:pt x="129389" y="11074"/>
                </a:lnTo>
                <a:lnTo>
                  <a:pt x="122170" y="5140"/>
                </a:lnTo>
                <a:lnTo>
                  <a:pt x="108913" y="510"/>
                </a:lnTo>
                <a:lnTo>
                  <a:pt x="94157" y="0"/>
                </a:lnTo>
                <a:close/>
              </a:path>
              <a:path w="196608" h="211010">
                <a:moveTo>
                  <a:pt x="129389" y="11074"/>
                </a:moveTo>
                <a:lnTo>
                  <a:pt x="102463" y="11074"/>
                </a:lnTo>
                <a:lnTo>
                  <a:pt x="116228" y="14505"/>
                </a:lnTo>
                <a:lnTo>
                  <a:pt x="126345" y="23656"/>
                </a:lnTo>
                <a:lnTo>
                  <a:pt x="131098" y="36814"/>
                </a:lnTo>
                <a:lnTo>
                  <a:pt x="131252" y="78092"/>
                </a:lnTo>
                <a:lnTo>
                  <a:pt x="131254" y="82511"/>
                </a:lnTo>
                <a:lnTo>
                  <a:pt x="129603" y="85839"/>
                </a:lnTo>
                <a:lnTo>
                  <a:pt x="126276" y="88061"/>
                </a:lnTo>
                <a:lnTo>
                  <a:pt x="125171" y="89166"/>
                </a:lnTo>
                <a:lnTo>
                  <a:pt x="124066" y="90830"/>
                </a:lnTo>
                <a:lnTo>
                  <a:pt x="124066" y="131813"/>
                </a:lnTo>
                <a:lnTo>
                  <a:pt x="125171" y="134581"/>
                </a:lnTo>
                <a:lnTo>
                  <a:pt x="127939" y="135686"/>
                </a:lnTo>
                <a:lnTo>
                  <a:pt x="133172" y="138526"/>
                </a:lnTo>
                <a:lnTo>
                  <a:pt x="167306" y="159619"/>
                </a:lnTo>
                <a:lnTo>
                  <a:pt x="185534" y="208800"/>
                </a:lnTo>
                <a:lnTo>
                  <a:pt x="187756" y="211010"/>
                </a:lnTo>
                <a:lnTo>
                  <a:pt x="194398" y="211010"/>
                </a:lnTo>
                <a:lnTo>
                  <a:pt x="196608" y="208800"/>
                </a:lnTo>
                <a:lnTo>
                  <a:pt x="196608" y="172237"/>
                </a:lnTo>
                <a:lnTo>
                  <a:pt x="193294" y="165595"/>
                </a:lnTo>
                <a:lnTo>
                  <a:pt x="162022" y="142490"/>
                </a:lnTo>
                <a:lnTo>
                  <a:pt x="141124" y="130130"/>
                </a:lnTo>
                <a:lnTo>
                  <a:pt x="134581" y="95250"/>
                </a:lnTo>
                <a:lnTo>
                  <a:pt x="139573" y="90830"/>
                </a:lnTo>
                <a:lnTo>
                  <a:pt x="142341" y="84734"/>
                </a:lnTo>
                <a:lnTo>
                  <a:pt x="142341" y="39878"/>
                </a:lnTo>
                <a:lnTo>
                  <a:pt x="139796" y="25733"/>
                </a:lnTo>
                <a:lnTo>
                  <a:pt x="132768" y="13851"/>
                </a:lnTo>
                <a:lnTo>
                  <a:pt x="129389" y="11074"/>
                </a:lnTo>
                <a:close/>
              </a:path>
            </a:pathLst>
          </a:custGeom>
          <a:solidFill>
            <a:srgbClr val="CA447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169533" y="568803"/>
            <a:ext cx="174472" cy="187198"/>
          </a:xfrm>
          <a:custGeom>
            <a:avLst/>
            <a:gdLst/>
            <a:ahLst/>
            <a:cxnLst/>
            <a:rect l="l" t="t" r="r" b="b"/>
            <a:pathLst>
              <a:path w="174472" h="187198">
                <a:moveTo>
                  <a:pt x="83629" y="0"/>
                </a:moveTo>
                <a:lnTo>
                  <a:pt x="50494" y="21883"/>
                </a:lnTo>
                <a:lnTo>
                  <a:pt x="47637" y="75882"/>
                </a:lnTo>
                <a:lnTo>
                  <a:pt x="49847" y="81419"/>
                </a:lnTo>
                <a:lnTo>
                  <a:pt x="54279" y="85293"/>
                </a:lnTo>
                <a:lnTo>
                  <a:pt x="54279" y="112433"/>
                </a:lnTo>
                <a:lnTo>
                  <a:pt x="12376" y="138767"/>
                </a:lnTo>
                <a:lnTo>
                  <a:pt x="0" y="152869"/>
                </a:lnTo>
                <a:lnTo>
                  <a:pt x="0" y="184988"/>
                </a:lnTo>
                <a:lnTo>
                  <a:pt x="2222" y="187198"/>
                </a:lnTo>
                <a:lnTo>
                  <a:pt x="8864" y="187198"/>
                </a:lnTo>
                <a:lnTo>
                  <a:pt x="11087" y="184988"/>
                </a:lnTo>
                <a:lnTo>
                  <a:pt x="11087" y="155638"/>
                </a:lnTo>
                <a:lnTo>
                  <a:pt x="12738" y="152869"/>
                </a:lnTo>
                <a:lnTo>
                  <a:pt x="53157" y="125283"/>
                </a:lnTo>
                <a:lnTo>
                  <a:pt x="63703" y="119634"/>
                </a:lnTo>
                <a:lnTo>
                  <a:pt x="65354" y="116865"/>
                </a:lnTo>
                <a:lnTo>
                  <a:pt x="65354" y="80860"/>
                </a:lnTo>
                <a:lnTo>
                  <a:pt x="64249" y="79197"/>
                </a:lnTo>
                <a:lnTo>
                  <a:pt x="63144" y="78092"/>
                </a:lnTo>
                <a:lnTo>
                  <a:pt x="60375" y="76428"/>
                </a:lnTo>
                <a:lnTo>
                  <a:pt x="58712" y="73113"/>
                </a:lnTo>
                <a:lnTo>
                  <a:pt x="58712" y="36550"/>
                </a:lnTo>
                <a:lnTo>
                  <a:pt x="62638" y="23051"/>
                </a:lnTo>
                <a:lnTo>
                  <a:pt x="72862" y="14042"/>
                </a:lnTo>
                <a:lnTo>
                  <a:pt x="90830" y="11633"/>
                </a:lnTo>
                <a:lnTo>
                  <a:pt x="117068" y="11633"/>
                </a:lnTo>
                <a:lnTo>
                  <a:pt x="116355" y="10570"/>
                </a:lnTo>
                <a:lnTo>
                  <a:pt x="104957" y="2859"/>
                </a:lnTo>
                <a:lnTo>
                  <a:pt x="90969" y="0"/>
                </a:lnTo>
                <a:lnTo>
                  <a:pt x="83629" y="0"/>
                </a:lnTo>
                <a:close/>
              </a:path>
              <a:path w="174472" h="187198">
                <a:moveTo>
                  <a:pt x="117068" y="11633"/>
                </a:moveTo>
                <a:lnTo>
                  <a:pt x="90830" y="11633"/>
                </a:lnTo>
                <a:lnTo>
                  <a:pt x="104336" y="15557"/>
                </a:lnTo>
                <a:lnTo>
                  <a:pt x="113348" y="25777"/>
                </a:lnTo>
                <a:lnTo>
                  <a:pt x="115760" y="70345"/>
                </a:lnTo>
                <a:lnTo>
                  <a:pt x="115760" y="73660"/>
                </a:lnTo>
                <a:lnTo>
                  <a:pt x="114096" y="76428"/>
                </a:lnTo>
                <a:lnTo>
                  <a:pt x="111328" y="78092"/>
                </a:lnTo>
                <a:lnTo>
                  <a:pt x="109664" y="79197"/>
                </a:lnTo>
                <a:lnTo>
                  <a:pt x="109118" y="80860"/>
                </a:lnTo>
                <a:lnTo>
                  <a:pt x="109118" y="117424"/>
                </a:lnTo>
                <a:lnTo>
                  <a:pt x="110769" y="119634"/>
                </a:lnTo>
                <a:lnTo>
                  <a:pt x="112991" y="120738"/>
                </a:lnTo>
                <a:lnTo>
                  <a:pt x="118540" y="123630"/>
                </a:lnTo>
                <a:lnTo>
                  <a:pt x="154493" y="146700"/>
                </a:lnTo>
                <a:lnTo>
                  <a:pt x="163385" y="155638"/>
                </a:lnTo>
                <a:lnTo>
                  <a:pt x="163385" y="184988"/>
                </a:lnTo>
                <a:lnTo>
                  <a:pt x="165607" y="187198"/>
                </a:lnTo>
                <a:lnTo>
                  <a:pt x="172250" y="187198"/>
                </a:lnTo>
                <a:lnTo>
                  <a:pt x="174472" y="184988"/>
                </a:lnTo>
                <a:lnTo>
                  <a:pt x="174472" y="152311"/>
                </a:lnTo>
                <a:lnTo>
                  <a:pt x="171703" y="146215"/>
                </a:lnTo>
                <a:lnTo>
                  <a:pt x="130562" y="117687"/>
                </a:lnTo>
                <a:lnTo>
                  <a:pt x="122321" y="113398"/>
                </a:lnTo>
                <a:lnTo>
                  <a:pt x="120192" y="85293"/>
                </a:lnTo>
                <a:lnTo>
                  <a:pt x="124625" y="81419"/>
                </a:lnTo>
                <a:lnTo>
                  <a:pt x="126834" y="75882"/>
                </a:lnTo>
                <a:lnTo>
                  <a:pt x="126809" y="35876"/>
                </a:lnTo>
                <a:lnTo>
                  <a:pt x="124025" y="21997"/>
                </a:lnTo>
                <a:lnTo>
                  <a:pt x="117068" y="11633"/>
                </a:lnTo>
                <a:close/>
              </a:path>
            </a:pathLst>
          </a:custGeom>
          <a:solidFill>
            <a:srgbClr val="CA447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887633" y="569364"/>
            <a:ext cx="172250" cy="184975"/>
          </a:xfrm>
          <a:custGeom>
            <a:avLst/>
            <a:gdLst/>
            <a:ahLst/>
            <a:cxnLst/>
            <a:rect l="l" t="t" r="r" b="b"/>
            <a:pathLst>
              <a:path w="172250" h="184975">
                <a:moveTo>
                  <a:pt x="82524" y="0"/>
                </a:moveTo>
                <a:lnTo>
                  <a:pt x="68634" y="2884"/>
                </a:lnTo>
                <a:lnTo>
                  <a:pt x="57271" y="10710"/>
                </a:lnTo>
                <a:lnTo>
                  <a:pt x="49675" y="22238"/>
                </a:lnTo>
                <a:lnTo>
                  <a:pt x="47078" y="68668"/>
                </a:lnTo>
                <a:lnTo>
                  <a:pt x="47078" y="74206"/>
                </a:lnTo>
                <a:lnTo>
                  <a:pt x="49288" y="79756"/>
                </a:lnTo>
                <a:lnTo>
                  <a:pt x="53720" y="83629"/>
                </a:lnTo>
                <a:lnTo>
                  <a:pt x="53720" y="110210"/>
                </a:lnTo>
                <a:lnTo>
                  <a:pt x="11928" y="136875"/>
                </a:lnTo>
                <a:lnTo>
                  <a:pt x="0" y="150088"/>
                </a:lnTo>
                <a:lnTo>
                  <a:pt x="0" y="182765"/>
                </a:lnTo>
                <a:lnTo>
                  <a:pt x="2209" y="184975"/>
                </a:lnTo>
                <a:lnTo>
                  <a:pt x="8864" y="184975"/>
                </a:lnTo>
                <a:lnTo>
                  <a:pt x="11074" y="182765"/>
                </a:lnTo>
                <a:lnTo>
                  <a:pt x="11074" y="153416"/>
                </a:lnTo>
                <a:lnTo>
                  <a:pt x="12738" y="150647"/>
                </a:lnTo>
                <a:lnTo>
                  <a:pt x="52994" y="123039"/>
                </a:lnTo>
                <a:lnTo>
                  <a:pt x="63131" y="117970"/>
                </a:lnTo>
                <a:lnTo>
                  <a:pt x="64795" y="115201"/>
                </a:lnTo>
                <a:lnTo>
                  <a:pt x="64795" y="79197"/>
                </a:lnTo>
                <a:lnTo>
                  <a:pt x="63690" y="77533"/>
                </a:lnTo>
                <a:lnTo>
                  <a:pt x="62585" y="76428"/>
                </a:lnTo>
                <a:lnTo>
                  <a:pt x="59816" y="74764"/>
                </a:lnTo>
                <a:lnTo>
                  <a:pt x="58153" y="71996"/>
                </a:lnTo>
                <a:lnTo>
                  <a:pt x="58153" y="35445"/>
                </a:lnTo>
                <a:lnTo>
                  <a:pt x="62221" y="22095"/>
                </a:lnTo>
                <a:lnTo>
                  <a:pt x="72653" y="13212"/>
                </a:lnTo>
                <a:lnTo>
                  <a:pt x="89725" y="11074"/>
                </a:lnTo>
                <a:lnTo>
                  <a:pt x="115062" y="11074"/>
                </a:lnTo>
                <a:lnTo>
                  <a:pt x="114455" y="10192"/>
                </a:lnTo>
                <a:lnTo>
                  <a:pt x="102927" y="2596"/>
                </a:lnTo>
                <a:lnTo>
                  <a:pt x="82524" y="0"/>
                </a:lnTo>
                <a:close/>
              </a:path>
              <a:path w="172250" h="184975">
                <a:moveTo>
                  <a:pt x="115062" y="11074"/>
                </a:moveTo>
                <a:lnTo>
                  <a:pt x="89725" y="11074"/>
                </a:lnTo>
                <a:lnTo>
                  <a:pt x="103069" y="15144"/>
                </a:lnTo>
                <a:lnTo>
                  <a:pt x="111949" y="25581"/>
                </a:lnTo>
                <a:lnTo>
                  <a:pt x="114084" y="68668"/>
                </a:lnTo>
                <a:lnTo>
                  <a:pt x="114084" y="71996"/>
                </a:lnTo>
                <a:lnTo>
                  <a:pt x="112433" y="74764"/>
                </a:lnTo>
                <a:lnTo>
                  <a:pt x="109664" y="76428"/>
                </a:lnTo>
                <a:lnTo>
                  <a:pt x="108000" y="77533"/>
                </a:lnTo>
                <a:lnTo>
                  <a:pt x="107441" y="79197"/>
                </a:lnTo>
                <a:lnTo>
                  <a:pt x="107441" y="115747"/>
                </a:lnTo>
                <a:lnTo>
                  <a:pt x="109105" y="117970"/>
                </a:lnTo>
                <a:lnTo>
                  <a:pt x="111315" y="119075"/>
                </a:lnTo>
                <a:lnTo>
                  <a:pt x="116966" y="122011"/>
                </a:lnTo>
                <a:lnTo>
                  <a:pt x="153166" y="145188"/>
                </a:lnTo>
                <a:lnTo>
                  <a:pt x="161162" y="153416"/>
                </a:lnTo>
                <a:lnTo>
                  <a:pt x="161162" y="182765"/>
                </a:lnTo>
                <a:lnTo>
                  <a:pt x="163385" y="184975"/>
                </a:lnTo>
                <a:lnTo>
                  <a:pt x="170027" y="184975"/>
                </a:lnTo>
                <a:lnTo>
                  <a:pt x="172250" y="182765"/>
                </a:lnTo>
                <a:lnTo>
                  <a:pt x="172250" y="150088"/>
                </a:lnTo>
                <a:lnTo>
                  <a:pt x="169468" y="143992"/>
                </a:lnTo>
                <a:lnTo>
                  <a:pt x="128281" y="115572"/>
                </a:lnTo>
                <a:lnTo>
                  <a:pt x="120312" y="111175"/>
                </a:lnTo>
                <a:lnTo>
                  <a:pt x="118516" y="83629"/>
                </a:lnTo>
                <a:lnTo>
                  <a:pt x="122948" y="79756"/>
                </a:lnTo>
                <a:lnTo>
                  <a:pt x="125171" y="74206"/>
                </a:lnTo>
                <a:lnTo>
                  <a:pt x="125171" y="35445"/>
                </a:lnTo>
                <a:lnTo>
                  <a:pt x="122284" y="21555"/>
                </a:lnTo>
                <a:lnTo>
                  <a:pt x="115062" y="11074"/>
                </a:lnTo>
                <a:close/>
              </a:path>
            </a:pathLst>
          </a:custGeom>
          <a:solidFill>
            <a:srgbClr val="CA447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785680" y="3279606"/>
            <a:ext cx="449834" cy="0"/>
          </a:xfrm>
          <a:custGeom>
            <a:avLst/>
            <a:gdLst/>
            <a:ahLst/>
            <a:cxnLst/>
            <a:rect l="l" t="t" r="r" b="b"/>
            <a:pathLst>
              <a:path w="449834">
                <a:moveTo>
                  <a:pt x="0" y="0"/>
                </a:moveTo>
                <a:lnTo>
                  <a:pt x="449834" y="0"/>
                </a:lnTo>
              </a:path>
            </a:pathLst>
          </a:custGeom>
          <a:ln w="508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686599" y="3221084"/>
            <a:ext cx="160832" cy="117043"/>
          </a:xfrm>
          <a:custGeom>
            <a:avLst/>
            <a:gdLst/>
            <a:ahLst/>
            <a:cxnLst/>
            <a:rect l="l" t="t" r="r" b="b"/>
            <a:pathLst>
              <a:path w="160832" h="117043">
                <a:moveTo>
                  <a:pt x="160832" y="0"/>
                </a:moveTo>
                <a:lnTo>
                  <a:pt x="0" y="58521"/>
                </a:lnTo>
                <a:lnTo>
                  <a:pt x="160832" y="117043"/>
                </a:lnTo>
                <a:lnTo>
                  <a:pt x="16083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173767" y="3221084"/>
            <a:ext cx="160832" cy="117043"/>
          </a:xfrm>
          <a:custGeom>
            <a:avLst/>
            <a:gdLst/>
            <a:ahLst/>
            <a:cxnLst/>
            <a:rect l="l" t="t" r="r" b="b"/>
            <a:pathLst>
              <a:path w="160832" h="117043">
                <a:moveTo>
                  <a:pt x="0" y="0"/>
                </a:moveTo>
                <a:lnTo>
                  <a:pt x="0" y="117043"/>
                </a:lnTo>
                <a:lnTo>
                  <a:pt x="160832" y="5852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527555" y="2760173"/>
            <a:ext cx="276948" cy="354482"/>
          </a:xfrm>
          <a:custGeom>
            <a:avLst/>
            <a:gdLst/>
            <a:ahLst/>
            <a:cxnLst/>
            <a:rect l="l" t="t" r="r" b="b"/>
            <a:pathLst>
              <a:path w="276948" h="354482">
                <a:moveTo>
                  <a:pt x="0" y="354482"/>
                </a:moveTo>
                <a:lnTo>
                  <a:pt x="276948" y="0"/>
                </a:lnTo>
              </a:path>
            </a:pathLst>
          </a:custGeom>
          <a:ln w="508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466555" y="3029968"/>
            <a:ext cx="145135" cy="162763"/>
          </a:xfrm>
          <a:custGeom>
            <a:avLst/>
            <a:gdLst/>
            <a:ahLst/>
            <a:cxnLst/>
            <a:rect l="l" t="t" r="r" b="b"/>
            <a:pathLst>
              <a:path w="145135" h="162763">
                <a:moveTo>
                  <a:pt x="52895" y="0"/>
                </a:moveTo>
                <a:lnTo>
                  <a:pt x="0" y="162763"/>
                </a:lnTo>
                <a:lnTo>
                  <a:pt x="145135" y="72059"/>
                </a:lnTo>
                <a:lnTo>
                  <a:pt x="528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720368" y="2682101"/>
            <a:ext cx="145135" cy="162763"/>
          </a:xfrm>
          <a:custGeom>
            <a:avLst/>
            <a:gdLst/>
            <a:ahLst/>
            <a:cxnLst/>
            <a:rect l="l" t="t" r="r" b="b"/>
            <a:pathLst>
              <a:path w="145135" h="162763">
                <a:moveTo>
                  <a:pt x="145135" y="0"/>
                </a:moveTo>
                <a:lnTo>
                  <a:pt x="0" y="90703"/>
                </a:lnTo>
                <a:lnTo>
                  <a:pt x="92240" y="162763"/>
                </a:lnTo>
                <a:lnTo>
                  <a:pt x="1451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227046" y="2760173"/>
            <a:ext cx="276948" cy="354482"/>
          </a:xfrm>
          <a:custGeom>
            <a:avLst/>
            <a:gdLst/>
            <a:ahLst/>
            <a:cxnLst/>
            <a:rect l="l" t="t" r="r" b="b"/>
            <a:pathLst>
              <a:path w="276948" h="354482">
                <a:moveTo>
                  <a:pt x="276948" y="354482"/>
                </a:moveTo>
                <a:lnTo>
                  <a:pt x="0" y="0"/>
                </a:lnTo>
              </a:path>
            </a:pathLst>
          </a:custGeom>
          <a:ln w="508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419861" y="3029968"/>
            <a:ext cx="145135" cy="162763"/>
          </a:xfrm>
          <a:custGeom>
            <a:avLst/>
            <a:gdLst/>
            <a:ahLst/>
            <a:cxnLst/>
            <a:rect l="l" t="t" r="r" b="b"/>
            <a:pathLst>
              <a:path w="145135" h="162763">
                <a:moveTo>
                  <a:pt x="92240" y="0"/>
                </a:moveTo>
                <a:lnTo>
                  <a:pt x="0" y="72059"/>
                </a:lnTo>
                <a:lnTo>
                  <a:pt x="145135" y="162763"/>
                </a:lnTo>
                <a:lnTo>
                  <a:pt x="922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166047" y="2682101"/>
            <a:ext cx="145135" cy="162763"/>
          </a:xfrm>
          <a:custGeom>
            <a:avLst/>
            <a:gdLst/>
            <a:ahLst/>
            <a:cxnLst/>
            <a:rect l="l" t="t" r="r" b="b"/>
            <a:pathLst>
              <a:path w="145135" h="162763">
                <a:moveTo>
                  <a:pt x="0" y="0"/>
                </a:moveTo>
                <a:lnTo>
                  <a:pt x="52895" y="162763"/>
                </a:lnTo>
                <a:lnTo>
                  <a:pt x="145135" y="9070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3299" y="5077105"/>
            <a:ext cx="3101975" cy="1225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-20" dirty="0">
                <a:solidFill>
                  <a:srgbClr val="004289"/>
                </a:solidFill>
                <a:latin typeface="Verdana"/>
                <a:cs typeface="Verdana"/>
              </a:rPr>
              <a:t>S</a:t>
            </a:r>
            <a:r>
              <a:rPr sz="700" spc="-15" dirty="0">
                <a:solidFill>
                  <a:srgbClr val="004289"/>
                </a:solidFill>
                <a:latin typeface="Verdana"/>
                <a:cs typeface="Verdana"/>
              </a:rPr>
              <a:t>c</a:t>
            </a:r>
            <a:r>
              <a:rPr sz="700" spc="-25" dirty="0">
                <a:solidFill>
                  <a:srgbClr val="004289"/>
                </a:solidFill>
                <a:latin typeface="Verdana"/>
                <a:cs typeface="Verdana"/>
              </a:rPr>
              <a:t>o</a:t>
            </a:r>
            <a:r>
              <a:rPr sz="700" spc="-5" dirty="0">
                <a:solidFill>
                  <a:srgbClr val="004289"/>
                </a:solidFill>
                <a:latin typeface="Verdana"/>
                <a:cs typeface="Verdana"/>
              </a:rPr>
              <a:t>t</a:t>
            </a:r>
            <a:r>
              <a:rPr sz="700" spc="-25" dirty="0">
                <a:solidFill>
                  <a:srgbClr val="004289"/>
                </a:solidFill>
                <a:latin typeface="Verdana"/>
                <a:cs typeface="Verdana"/>
              </a:rPr>
              <a:t>ti</a:t>
            </a:r>
            <a:r>
              <a:rPr sz="700" spc="-20" dirty="0">
                <a:solidFill>
                  <a:srgbClr val="004289"/>
                </a:solidFill>
                <a:latin typeface="Verdana"/>
                <a:cs typeface="Verdana"/>
              </a:rPr>
              <a:t>s</a:t>
            </a:r>
            <a:r>
              <a:rPr sz="700" spc="0" dirty="0">
                <a:solidFill>
                  <a:srgbClr val="004289"/>
                </a:solidFill>
                <a:latin typeface="Verdana"/>
                <a:cs typeface="Verdana"/>
              </a:rPr>
              <a:t>h</a:t>
            </a:r>
            <a:r>
              <a:rPr sz="700" spc="-70" dirty="0">
                <a:solidFill>
                  <a:srgbClr val="004289"/>
                </a:solidFill>
                <a:latin typeface="Verdana"/>
                <a:cs typeface="Verdana"/>
              </a:rPr>
              <a:t> </a:t>
            </a:r>
            <a:r>
              <a:rPr sz="700" b="1" spc="-40" dirty="0">
                <a:solidFill>
                  <a:srgbClr val="00918E"/>
                </a:solidFill>
                <a:latin typeface="Verdana"/>
                <a:cs typeface="Verdana"/>
              </a:rPr>
              <a:t>S</a:t>
            </a:r>
            <a:r>
              <a:rPr sz="700" b="1" spc="-50" dirty="0">
                <a:solidFill>
                  <a:srgbClr val="00918E"/>
                </a:solidFill>
                <a:latin typeface="Verdana"/>
                <a:cs typeface="Verdana"/>
              </a:rPr>
              <a:t>o</a:t>
            </a:r>
            <a:r>
              <a:rPr sz="700" b="1" spc="-40" dirty="0">
                <a:solidFill>
                  <a:srgbClr val="00918E"/>
                </a:solidFill>
                <a:latin typeface="Verdana"/>
                <a:cs typeface="Verdana"/>
              </a:rPr>
              <a:t>c</a:t>
            </a:r>
            <a:r>
              <a:rPr sz="700" b="1" spc="-45" dirty="0">
                <a:solidFill>
                  <a:srgbClr val="00918E"/>
                </a:solidFill>
                <a:latin typeface="Verdana"/>
                <a:cs typeface="Verdana"/>
              </a:rPr>
              <a:t>i</a:t>
            </a:r>
            <a:r>
              <a:rPr sz="700" b="1" spc="-55" dirty="0">
                <a:solidFill>
                  <a:srgbClr val="00918E"/>
                </a:solidFill>
                <a:latin typeface="Verdana"/>
                <a:cs typeface="Verdana"/>
              </a:rPr>
              <a:t>a</a:t>
            </a:r>
            <a:r>
              <a:rPr sz="700" b="1" spc="-25" dirty="0">
                <a:solidFill>
                  <a:srgbClr val="00918E"/>
                </a:solidFill>
                <a:latin typeface="Verdana"/>
                <a:cs typeface="Verdana"/>
              </a:rPr>
              <a:t>l</a:t>
            </a:r>
            <a:r>
              <a:rPr sz="700" b="1" spc="-70" dirty="0">
                <a:solidFill>
                  <a:srgbClr val="00918E"/>
                </a:solidFill>
                <a:latin typeface="Verdana"/>
                <a:cs typeface="Verdana"/>
              </a:rPr>
              <a:t> </a:t>
            </a:r>
            <a:r>
              <a:rPr sz="700" b="1" spc="-40" dirty="0">
                <a:solidFill>
                  <a:srgbClr val="00918E"/>
                </a:solidFill>
                <a:latin typeface="Verdana"/>
                <a:cs typeface="Verdana"/>
              </a:rPr>
              <a:t>S</a:t>
            </a:r>
            <a:r>
              <a:rPr sz="700" b="1" spc="-45" dirty="0">
                <a:solidFill>
                  <a:srgbClr val="00918E"/>
                </a:solidFill>
                <a:latin typeface="Verdana"/>
                <a:cs typeface="Verdana"/>
              </a:rPr>
              <a:t>e</a:t>
            </a:r>
            <a:r>
              <a:rPr sz="700" b="1" spc="-35" dirty="0">
                <a:solidFill>
                  <a:srgbClr val="00918E"/>
                </a:solidFill>
                <a:latin typeface="Verdana"/>
                <a:cs typeface="Verdana"/>
              </a:rPr>
              <a:t>r</a:t>
            </a:r>
            <a:r>
              <a:rPr sz="700" b="1" spc="-50" dirty="0">
                <a:solidFill>
                  <a:srgbClr val="00918E"/>
                </a:solidFill>
                <a:latin typeface="Verdana"/>
                <a:cs typeface="Verdana"/>
              </a:rPr>
              <a:t>v</a:t>
            </a:r>
            <a:r>
              <a:rPr sz="700" b="1" spc="-45" dirty="0">
                <a:solidFill>
                  <a:srgbClr val="00918E"/>
                </a:solidFill>
                <a:latin typeface="Verdana"/>
                <a:cs typeface="Verdana"/>
              </a:rPr>
              <a:t>i</a:t>
            </a:r>
            <a:r>
              <a:rPr sz="700" b="1" spc="-50" dirty="0">
                <a:solidFill>
                  <a:srgbClr val="00918E"/>
                </a:solidFill>
                <a:latin typeface="Verdana"/>
                <a:cs typeface="Verdana"/>
              </a:rPr>
              <a:t>c</a:t>
            </a:r>
            <a:r>
              <a:rPr sz="700" b="1" spc="-40" dirty="0">
                <a:solidFill>
                  <a:srgbClr val="00918E"/>
                </a:solidFill>
                <a:latin typeface="Verdana"/>
                <a:cs typeface="Verdana"/>
              </a:rPr>
              <a:t>e</a:t>
            </a:r>
            <a:r>
              <a:rPr sz="700" b="1" spc="-25" dirty="0">
                <a:solidFill>
                  <a:srgbClr val="00918E"/>
                </a:solidFill>
                <a:latin typeface="Verdana"/>
                <a:cs typeface="Verdana"/>
              </a:rPr>
              <a:t>s</a:t>
            </a:r>
            <a:r>
              <a:rPr sz="700" b="1" spc="-65" dirty="0">
                <a:solidFill>
                  <a:srgbClr val="00918E"/>
                </a:solidFill>
                <a:latin typeface="Verdana"/>
                <a:cs typeface="Verdana"/>
              </a:rPr>
              <a:t> </a:t>
            </a:r>
            <a:r>
              <a:rPr sz="700" spc="-20" dirty="0">
                <a:solidFill>
                  <a:srgbClr val="004289"/>
                </a:solidFill>
                <a:latin typeface="Verdana"/>
                <a:cs typeface="Verdana"/>
              </a:rPr>
              <a:t>C</a:t>
            </a:r>
            <a:r>
              <a:rPr sz="700" spc="-25" dirty="0">
                <a:solidFill>
                  <a:srgbClr val="004289"/>
                </a:solidFill>
                <a:latin typeface="Verdana"/>
                <a:cs typeface="Verdana"/>
              </a:rPr>
              <a:t>o</a:t>
            </a:r>
            <a:r>
              <a:rPr sz="700" spc="-30" dirty="0">
                <a:solidFill>
                  <a:srgbClr val="004289"/>
                </a:solidFill>
                <a:latin typeface="Verdana"/>
                <a:cs typeface="Verdana"/>
              </a:rPr>
              <a:t>u</a:t>
            </a:r>
            <a:r>
              <a:rPr sz="700" spc="-25" dirty="0">
                <a:solidFill>
                  <a:srgbClr val="004289"/>
                </a:solidFill>
                <a:latin typeface="Verdana"/>
                <a:cs typeface="Verdana"/>
              </a:rPr>
              <a:t>n</a:t>
            </a:r>
            <a:r>
              <a:rPr sz="700" spc="-15" dirty="0">
                <a:solidFill>
                  <a:srgbClr val="004289"/>
                </a:solidFill>
                <a:latin typeface="Verdana"/>
                <a:cs typeface="Verdana"/>
              </a:rPr>
              <a:t>c</a:t>
            </a:r>
            <a:r>
              <a:rPr sz="700" spc="-30" dirty="0">
                <a:solidFill>
                  <a:srgbClr val="004289"/>
                </a:solidFill>
                <a:latin typeface="Verdana"/>
                <a:cs typeface="Verdana"/>
              </a:rPr>
              <a:t>i</a:t>
            </a:r>
            <a:r>
              <a:rPr sz="700" spc="0" dirty="0">
                <a:solidFill>
                  <a:srgbClr val="004289"/>
                </a:solidFill>
                <a:latin typeface="Verdana"/>
                <a:cs typeface="Verdana"/>
              </a:rPr>
              <a:t>l</a:t>
            </a:r>
            <a:r>
              <a:rPr sz="700" spc="-70" dirty="0">
                <a:solidFill>
                  <a:srgbClr val="004289"/>
                </a:solidFill>
                <a:latin typeface="Verdana"/>
                <a:cs typeface="Verdana"/>
              </a:rPr>
              <a:t> </a:t>
            </a:r>
            <a:r>
              <a:rPr sz="1050" spc="0" baseline="7936" dirty="0">
                <a:solidFill>
                  <a:srgbClr val="00918E"/>
                </a:solidFill>
                <a:latin typeface="Verdana"/>
                <a:cs typeface="Verdana"/>
              </a:rPr>
              <a:t>|</a:t>
            </a:r>
            <a:r>
              <a:rPr sz="1050" spc="-104" baseline="7936" dirty="0">
                <a:solidFill>
                  <a:srgbClr val="00918E"/>
                </a:solidFill>
                <a:latin typeface="Verdana"/>
                <a:cs typeface="Verdana"/>
              </a:rPr>
              <a:t> </a:t>
            </a:r>
            <a:r>
              <a:rPr sz="700" b="1" spc="-30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700" b="1" spc="-25" dirty="0">
                <a:solidFill>
                  <a:srgbClr val="575756"/>
                </a:solidFill>
                <a:latin typeface="Verdana"/>
                <a:cs typeface="Verdana"/>
              </a:rPr>
              <a:t>nd</a:t>
            </a:r>
            <a:r>
              <a:rPr sz="700" b="1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700" b="1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700" b="1" spc="-2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700" b="1" spc="-1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700" b="1" spc="-3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700" b="1" spc="-2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700" b="1" spc="-30" dirty="0">
                <a:solidFill>
                  <a:srgbClr val="575756"/>
                </a:solidFill>
                <a:latin typeface="Verdana"/>
                <a:cs typeface="Verdana"/>
              </a:rPr>
              <a:t>di</a:t>
            </a:r>
            <a:r>
              <a:rPr sz="700" b="1" spc="-2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700" b="1" spc="0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700" b="1" spc="-7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700" b="1" spc="-20" dirty="0">
                <a:solidFill>
                  <a:srgbClr val="575756"/>
                </a:solidFill>
                <a:latin typeface="Verdana"/>
                <a:cs typeface="Verdana"/>
              </a:rPr>
              <a:t>pe</a:t>
            </a:r>
            <a:r>
              <a:rPr sz="700" b="1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700" b="1" spc="-2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700" b="1" spc="-2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700" b="1" spc="-30" dirty="0">
                <a:solidFill>
                  <a:srgbClr val="575756"/>
                </a:solidFill>
                <a:latin typeface="Verdana"/>
                <a:cs typeface="Verdana"/>
              </a:rPr>
              <a:t>na</a:t>
            </a:r>
            <a:r>
              <a:rPr sz="700" b="1" spc="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700" b="1" spc="-7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700" b="1" spc="-25" dirty="0">
                <a:solidFill>
                  <a:srgbClr val="575756"/>
                </a:solidFill>
                <a:latin typeface="Verdana"/>
                <a:cs typeface="Verdana"/>
              </a:rPr>
              <a:t>out</a:t>
            </a:r>
            <a:r>
              <a:rPr sz="700" b="1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700" b="1" spc="-25" dirty="0">
                <a:solidFill>
                  <a:srgbClr val="575756"/>
                </a:solidFill>
                <a:latin typeface="Verdana"/>
                <a:cs typeface="Verdana"/>
              </a:rPr>
              <a:t>om</a:t>
            </a:r>
            <a:r>
              <a:rPr sz="700" b="1" spc="-1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700" b="1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5999" y="5038418"/>
            <a:ext cx="7056005" cy="0"/>
          </a:xfrm>
          <a:custGeom>
            <a:avLst/>
            <a:gdLst/>
            <a:ahLst/>
            <a:cxnLst/>
            <a:rect l="l" t="t" r="r" b="b"/>
            <a:pathLst>
              <a:path w="7056005">
                <a:moveTo>
                  <a:pt x="0" y="0"/>
                </a:moveTo>
                <a:lnTo>
                  <a:pt x="7056005" y="0"/>
                </a:lnTo>
              </a:path>
            </a:pathLst>
          </a:custGeom>
          <a:ln w="3175">
            <a:solidFill>
              <a:srgbClr val="0042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0" cy="839990"/>
          </a:xfrm>
          <a:custGeom>
            <a:avLst/>
            <a:gdLst/>
            <a:ahLst/>
            <a:cxnLst/>
            <a:rect l="l" t="t" r="r" b="b"/>
            <a:pathLst>
              <a:path h="839990">
                <a:moveTo>
                  <a:pt x="0" y="839990"/>
                </a:moveTo>
                <a:lnTo>
                  <a:pt x="0" y="0"/>
                </a:lnTo>
                <a:lnTo>
                  <a:pt x="0" y="839990"/>
                </a:lnTo>
                <a:close/>
              </a:path>
            </a:pathLst>
          </a:custGeom>
          <a:solidFill>
            <a:srgbClr val="C6C6C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7559992" cy="839990"/>
          </a:xfrm>
          <a:custGeom>
            <a:avLst/>
            <a:gdLst/>
            <a:ahLst/>
            <a:cxnLst/>
            <a:rect l="l" t="t" r="r" b="b"/>
            <a:pathLst>
              <a:path w="7559992" h="839990">
                <a:moveTo>
                  <a:pt x="0" y="839990"/>
                </a:moveTo>
                <a:lnTo>
                  <a:pt x="7559992" y="839990"/>
                </a:lnTo>
                <a:lnTo>
                  <a:pt x="7559992" y="0"/>
                </a:lnTo>
                <a:lnTo>
                  <a:pt x="0" y="0"/>
                </a:lnTo>
                <a:lnTo>
                  <a:pt x="0" y="839990"/>
                </a:lnTo>
                <a:close/>
              </a:path>
            </a:pathLst>
          </a:custGeom>
          <a:solidFill>
            <a:srgbClr val="492A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03299" y="192764"/>
            <a:ext cx="3888104" cy="5111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ts val="1950"/>
              </a:lnSpc>
            </a:pPr>
            <a:r>
              <a:rPr sz="1800" b="1" spc="-190" dirty="0">
                <a:solidFill>
                  <a:srgbClr val="CA4478"/>
                </a:solidFill>
                <a:latin typeface="Verdana"/>
                <a:cs typeface="Verdana"/>
              </a:rPr>
              <a:t>W</a:t>
            </a:r>
            <a:r>
              <a:rPr sz="1800" b="1" spc="-120" dirty="0">
                <a:solidFill>
                  <a:srgbClr val="CA4478"/>
                </a:solidFill>
                <a:latin typeface="Verdana"/>
                <a:cs typeface="Verdana"/>
              </a:rPr>
              <a:t>h</a:t>
            </a:r>
            <a:r>
              <a:rPr sz="1800" b="1" spc="-100" dirty="0">
                <a:solidFill>
                  <a:srgbClr val="CA4478"/>
                </a:solidFill>
                <a:latin typeface="Verdana"/>
                <a:cs typeface="Verdana"/>
              </a:rPr>
              <a:t>a</a:t>
            </a:r>
            <a:r>
              <a:rPr sz="1800" b="1" spc="-50" dirty="0">
                <a:solidFill>
                  <a:srgbClr val="CA4478"/>
                </a:solidFill>
                <a:latin typeface="Verdana"/>
                <a:cs typeface="Verdana"/>
              </a:rPr>
              <a:t>t</a:t>
            </a:r>
            <a:r>
              <a:rPr sz="1800" b="1" spc="-30" dirty="0">
                <a:solidFill>
                  <a:srgbClr val="CA4478"/>
                </a:solidFill>
                <a:latin typeface="Verdana"/>
                <a:cs typeface="Verdana"/>
              </a:rPr>
              <a:t> </a:t>
            </a:r>
            <a:r>
              <a:rPr sz="1800" b="1" spc="-114" dirty="0">
                <a:solidFill>
                  <a:srgbClr val="CA4478"/>
                </a:solidFill>
                <a:latin typeface="Verdana"/>
                <a:cs typeface="Verdana"/>
              </a:rPr>
              <a:t>d</a:t>
            </a:r>
            <a:r>
              <a:rPr sz="1800" b="1" spc="-70" dirty="0">
                <a:solidFill>
                  <a:srgbClr val="CA4478"/>
                </a:solidFill>
                <a:latin typeface="Verdana"/>
                <a:cs typeface="Verdana"/>
              </a:rPr>
              <a:t>if</a:t>
            </a:r>
            <a:r>
              <a:rPr sz="1800" b="1" spc="-85" dirty="0">
                <a:solidFill>
                  <a:srgbClr val="CA4478"/>
                </a:solidFill>
                <a:latin typeface="Verdana"/>
                <a:cs typeface="Verdana"/>
              </a:rPr>
              <a:t>f</a:t>
            </a:r>
            <a:r>
              <a:rPr sz="1800" b="1" spc="-95" dirty="0">
                <a:solidFill>
                  <a:srgbClr val="CA4478"/>
                </a:solidFill>
                <a:latin typeface="Verdana"/>
                <a:cs typeface="Verdana"/>
              </a:rPr>
              <a:t>e</a:t>
            </a:r>
            <a:r>
              <a:rPr sz="1800" b="1" spc="-65" dirty="0">
                <a:solidFill>
                  <a:srgbClr val="CA4478"/>
                </a:solidFill>
                <a:latin typeface="Verdana"/>
                <a:cs typeface="Verdana"/>
              </a:rPr>
              <a:t>r</a:t>
            </a:r>
            <a:r>
              <a:rPr sz="1800" b="1" spc="-95" dirty="0">
                <a:solidFill>
                  <a:srgbClr val="CA4478"/>
                </a:solidFill>
                <a:latin typeface="Verdana"/>
                <a:cs typeface="Verdana"/>
              </a:rPr>
              <a:t>e</a:t>
            </a:r>
            <a:r>
              <a:rPr sz="1800" b="1" spc="-110" dirty="0">
                <a:solidFill>
                  <a:srgbClr val="CA4478"/>
                </a:solidFill>
                <a:latin typeface="Verdana"/>
                <a:cs typeface="Verdana"/>
              </a:rPr>
              <a:t>n</a:t>
            </a:r>
            <a:r>
              <a:rPr sz="1800" b="1" spc="-75" dirty="0">
                <a:solidFill>
                  <a:srgbClr val="CA4478"/>
                </a:solidFill>
                <a:latin typeface="Verdana"/>
                <a:cs typeface="Verdana"/>
              </a:rPr>
              <a:t>c</a:t>
            </a:r>
            <a:r>
              <a:rPr sz="1800" b="1" spc="-60" dirty="0">
                <a:solidFill>
                  <a:srgbClr val="CA4478"/>
                </a:solidFill>
                <a:latin typeface="Verdana"/>
                <a:cs typeface="Verdana"/>
              </a:rPr>
              <a:t>e</a:t>
            </a:r>
            <a:r>
              <a:rPr sz="1800" b="1" spc="-30" dirty="0">
                <a:solidFill>
                  <a:srgbClr val="CA4478"/>
                </a:solidFill>
                <a:latin typeface="Verdana"/>
                <a:cs typeface="Verdana"/>
              </a:rPr>
              <a:t> </a:t>
            </a:r>
            <a:r>
              <a:rPr sz="1800" b="1" spc="-105" dirty="0">
                <a:solidFill>
                  <a:srgbClr val="CA4478"/>
                </a:solidFill>
                <a:latin typeface="Verdana"/>
                <a:cs typeface="Verdana"/>
              </a:rPr>
              <a:t>d</a:t>
            </a:r>
            <a:r>
              <a:rPr sz="1800" b="1" spc="-100" dirty="0">
                <a:solidFill>
                  <a:srgbClr val="CA4478"/>
                </a:solidFill>
                <a:latin typeface="Verdana"/>
                <a:cs typeface="Verdana"/>
              </a:rPr>
              <a:t>o</a:t>
            </a:r>
            <a:r>
              <a:rPr sz="1800" b="1" spc="-65" dirty="0">
                <a:solidFill>
                  <a:srgbClr val="CA4478"/>
                </a:solidFill>
                <a:latin typeface="Verdana"/>
                <a:cs typeface="Verdana"/>
              </a:rPr>
              <a:t>es</a:t>
            </a:r>
            <a:r>
              <a:rPr sz="1800" b="1" spc="-30" dirty="0">
                <a:solidFill>
                  <a:srgbClr val="CA4478"/>
                </a:solidFill>
                <a:latin typeface="Verdana"/>
                <a:cs typeface="Verdana"/>
              </a:rPr>
              <a:t> </a:t>
            </a:r>
            <a:r>
              <a:rPr sz="1800" b="1" spc="-60" dirty="0">
                <a:solidFill>
                  <a:srgbClr val="CA4478"/>
                </a:solidFill>
                <a:latin typeface="Verdana"/>
                <a:cs typeface="Verdana"/>
              </a:rPr>
              <a:t>a</a:t>
            </a:r>
            <a:r>
              <a:rPr sz="1800" b="1" spc="-30" dirty="0">
                <a:solidFill>
                  <a:srgbClr val="CA4478"/>
                </a:solidFill>
                <a:latin typeface="Verdana"/>
                <a:cs typeface="Verdana"/>
              </a:rPr>
              <a:t> </a:t>
            </a:r>
            <a:r>
              <a:rPr sz="1800" b="1" spc="-110" dirty="0">
                <a:solidFill>
                  <a:srgbClr val="CA4478"/>
                </a:solidFill>
                <a:latin typeface="Verdana"/>
                <a:cs typeface="Verdana"/>
              </a:rPr>
              <a:t>p</a:t>
            </a:r>
            <a:r>
              <a:rPr sz="1800" b="1" spc="-95" dirty="0">
                <a:solidFill>
                  <a:srgbClr val="CA4478"/>
                </a:solidFill>
                <a:latin typeface="Verdana"/>
                <a:cs typeface="Verdana"/>
              </a:rPr>
              <a:t>e</a:t>
            </a:r>
            <a:r>
              <a:rPr sz="1800" b="1" spc="-40" dirty="0">
                <a:solidFill>
                  <a:srgbClr val="CA4478"/>
                </a:solidFill>
                <a:latin typeface="Verdana"/>
                <a:cs typeface="Verdana"/>
              </a:rPr>
              <a:t>r</a:t>
            </a:r>
            <a:r>
              <a:rPr sz="1800" b="1" spc="-95" dirty="0">
                <a:solidFill>
                  <a:srgbClr val="CA4478"/>
                </a:solidFill>
                <a:latin typeface="Verdana"/>
                <a:cs typeface="Verdana"/>
              </a:rPr>
              <a:t>s</a:t>
            </a:r>
            <a:r>
              <a:rPr sz="1800" b="1" spc="-100" dirty="0">
                <a:solidFill>
                  <a:srgbClr val="CA4478"/>
                </a:solidFill>
                <a:latin typeface="Verdana"/>
                <a:cs typeface="Verdana"/>
              </a:rPr>
              <a:t>o</a:t>
            </a:r>
            <a:r>
              <a:rPr sz="1800" b="1" spc="-120" dirty="0">
                <a:solidFill>
                  <a:srgbClr val="CA4478"/>
                </a:solidFill>
                <a:latin typeface="Verdana"/>
                <a:cs typeface="Verdana"/>
              </a:rPr>
              <a:t>n</a:t>
            </a:r>
            <a:r>
              <a:rPr sz="1800" b="1" spc="-100" dirty="0">
                <a:solidFill>
                  <a:srgbClr val="CA4478"/>
                </a:solidFill>
                <a:latin typeface="Verdana"/>
                <a:cs typeface="Verdana"/>
              </a:rPr>
              <a:t>a</a:t>
            </a:r>
            <a:r>
              <a:rPr sz="1800" b="1" spc="-65" dirty="0">
                <a:solidFill>
                  <a:srgbClr val="CA4478"/>
                </a:solidFill>
                <a:latin typeface="Verdana"/>
                <a:cs typeface="Verdana"/>
              </a:rPr>
              <a:t>l </a:t>
            </a:r>
            <a:r>
              <a:rPr sz="1800" b="1" spc="-105" dirty="0">
                <a:solidFill>
                  <a:srgbClr val="CA4478"/>
                </a:solidFill>
                <a:latin typeface="Verdana"/>
                <a:cs typeface="Verdana"/>
              </a:rPr>
              <a:t>out</a:t>
            </a:r>
            <a:r>
              <a:rPr sz="1800" b="1" spc="-100" dirty="0">
                <a:solidFill>
                  <a:srgbClr val="CA4478"/>
                </a:solidFill>
                <a:latin typeface="Verdana"/>
                <a:cs typeface="Verdana"/>
              </a:rPr>
              <a:t>com</a:t>
            </a:r>
            <a:r>
              <a:rPr sz="1800" b="1" spc="-65" dirty="0">
                <a:solidFill>
                  <a:srgbClr val="CA4478"/>
                </a:solidFill>
                <a:latin typeface="Verdana"/>
                <a:cs typeface="Verdana"/>
              </a:rPr>
              <a:t>es</a:t>
            </a:r>
            <a:r>
              <a:rPr sz="1800" b="1" spc="-30" dirty="0">
                <a:solidFill>
                  <a:srgbClr val="CA4478"/>
                </a:solidFill>
                <a:latin typeface="Verdana"/>
                <a:cs typeface="Verdana"/>
              </a:rPr>
              <a:t> </a:t>
            </a:r>
            <a:r>
              <a:rPr sz="1800" b="1" spc="-95" dirty="0">
                <a:solidFill>
                  <a:srgbClr val="CA4478"/>
                </a:solidFill>
                <a:latin typeface="Verdana"/>
                <a:cs typeface="Verdana"/>
              </a:rPr>
              <a:t>a</a:t>
            </a:r>
            <a:r>
              <a:rPr sz="1800" b="1" spc="-120" dirty="0">
                <a:solidFill>
                  <a:srgbClr val="CA4478"/>
                </a:solidFill>
                <a:latin typeface="Verdana"/>
                <a:cs typeface="Verdana"/>
              </a:rPr>
              <a:t>pp</a:t>
            </a:r>
            <a:r>
              <a:rPr sz="1800" b="1" spc="-75" dirty="0">
                <a:solidFill>
                  <a:srgbClr val="CA4478"/>
                </a:solidFill>
                <a:latin typeface="Verdana"/>
                <a:cs typeface="Verdana"/>
              </a:rPr>
              <a:t>r</a:t>
            </a:r>
            <a:r>
              <a:rPr sz="1800" b="1" spc="-100" dirty="0">
                <a:solidFill>
                  <a:srgbClr val="CA4478"/>
                </a:solidFill>
                <a:latin typeface="Verdana"/>
                <a:cs typeface="Verdana"/>
              </a:rPr>
              <a:t>o</a:t>
            </a:r>
            <a:r>
              <a:rPr sz="1800" b="1" spc="-90" dirty="0">
                <a:solidFill>
                  <a:srgbClr val="CA4478"/>
                </a:solidFill>
                <a:latin typeface="Verdana"/>
                <a:cs typeface="Verdana"/>
              </a:rPr>
              <a:t>a</a:t>
            </a:r>
            <a:r>
              <a:rPr sz="1800" b="1" spc="-60" dirty="0">
                <a:solidFill>
                  <a:srgbClr val="CA4478"/>
                </a:solidFill>
                <a:latin typeface="Verdana"/>
                <a:cs typeface="Verdana"/>
              </a:rPr>
              <a:t>c</a:t>
            </a:r>
            <a:r>
              <a:rPr sz="1800" b="1" spc="-90" dirty="0">
                <a:solidFill>
                  <a:srgbClr val="CA4478"/>
                </a:solidFill>
                <a:latin typeface="Verdana"/>
                <a:cs typeface="Verdana"/>
              </a:rPr>
              <a:t>h</a:t>
            </a:r>
            <a:r>
              <a:rPr sz="1800" b="1" spc="-30" dirty="0">
                <a:solidFill>
                  <a:srgbClr val="CA4478"/>
                </a:solidFill>
                <a:latin typeface="Verdana"/>
                <a:cs typeface="Verdana"/>
              </a:rPr>
              <a:t> </a:t>
            </a:r>
            <a:r>
              <a:rPr sz="1800" b="1" spc="-130" dirty="0">
                <a:solidFill>
                  <a:srgbClr val="CA4478"/>
                </a:solidFill>
                <a:latin typeface="Verdana"/>
                <a:cs typeface="Verdana"/>
              </a:rPr>
              <a:t>m</a:t>
            </a:r>
            <a:r>
              <a:rPr sz="1800" b="1" spc="-95" dirty="0">
                <a:solidFill>
                  <a:srgbClr val="CA4478"/>
                </a:solidFill>
                <a:latin typeface="Verdana"/>
                <a:cs typeface="Verdana"/>
              </a:rPr>
              <a:t>a</a:t>
            </a:r>
            <a:r>
              <a:rPr sz="1800" b="1" spc="-160" dirty="0">
                <a:solidFill>
                  <a:srgbClr val="CA4478"/>
                </a:solidFill>
                <a:latin typeface="Verdana"/>
                <a:cs typeface="Verdana"/>
              </a:rPr>
              <a:t>k</a:t>
            </a:r>
            <a:r>
              <a:rPr sz="1800" b="1" spc="-175" dirty="0">
                <a:solidFill>
                  <a:srgbClr val="CA4478"/>
                </a:solidFill>
                <a:latin typeface="Verdana"/>
                <a:cs typeface="Verdana"/>
              </a:rPr>
              <a:t>e</a:t>
            </a:r>
            <a:r>
              <a:rPr sz="1800" b="1" spc="-70" dirty="0">
                <a:solidFill>
                  <a:srgbClr val="CA4478"/>
                </a:solidFill>
                <a:latin typeface="Verdana"/>
                <a:cs typeface="Verdana"/>
              </a:rPr>
              <a:t>?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895940" y="435323"/>
            <a:ext cx="294640" cy="108559"/>
          </a:xfrm>
          <a:custGeom>
            <a:avLst/>
            <a:gdLst/>
            <a:ahLst/>
            <a:cxnLst/>
            <a:rect l="l" t="t" r="r" b="b"/>
            <a:pathLst>
              <a:path w="294640" h="108559">
                <a:moveTo>
                  <a:pt x="292430" y="48742"/>
                </a:moveTo>
                <a:lnTo>
                  <a:pt x="2768" y="48742"/>
                </a:lnTo>
                <a:lnTo>
                  <a:pt x="0" y="51511"/>
                </a:lnTo>
                <a:lnTo>
                  <a:pt x="0" y="106349"/>
                </a:lnTo>
                <a:lnTo>
                  <a:pt x="2209" y="108559"/>
                </a:lnTo>
                <a:lnTo>
                  <a:pt x="8864" y="108559"/>
                </a:lnTo>
                <a:lnTo>
                  <a:pt x="11074" y="106349"/>
                </a:lnTo>
                <a:lnTo>
                  <a:pt x="11074" y="59817"/>
                </a:lnTo>
                <a:lnTo>
                  <a:pt x="294640" y="59817"/>
                </a:lnTo>
                <a:lnTo>
                  <a:pt x="294640" y="50965"/>
                </a:lnTo>
                <a:lnTo>
                  <a:pt x="292430" y="48742"/>
                </a:lnTo>
                <a:close/>
              </a:path>
              <a:path w="294640" h="108559">
                <a:moveTo>
                  <a:pt x="294640" y="59817"/>
                </a:moveTo>
                <a:lnTo>
                  <a:pt x="283565" y="59817"/>
                </a:lnTo>
                <a:lnTo>
                  <a:pt x="283565" y="106349"/>
                </a:lnTo>
                <a:lnTo>
                  <a:pt x="285788" y="108559"/>
                </a:lnTo>
                <a:lnTo>
                  <a:pt x="292430" y="108559"/>
                </a:lnTo>
                <a:lnTo>
                  <a:pt x="294640" y="106349"/>
                </a:lnTo>
                <a:lnTo>
                  <a:pt x="294640" y="59817"/>
                </a:lnTo>
                <a:close/>
              </a:path>
              <a:path w="294640" h="108559">
                <a:moveTo>
                  <a:pt x="151193" y="0"/>
                </a:moveTo>
                <a:lnTo>
                  <a:pt x="144551" y="0"/>
                </a:lnTo>
                <a:lnTo>
                  <a:pt x="142341" y="2222"/>
                </a:lnTo>
                <a:lnTo>
                  <a:pt x="142341" y="48742"/>
                </a:lnTo>
                <a:lnTo>
                  <a:pt x="153416" y="48742"/>
                </a:lnTo>
                <a:lnTo>
                  <a:pt x="153416" y="2222"/>
                </a:lnTo>
                <a:lnTo>
                  <a:pt x="151193" y="0"/>
                </a:lnTo>
                <a:close/>
              </a:path>
            </a:pathLst>
          </a:custGeom>
          <a:solidFill>
            <a:srgbClr val="CA447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945231" y="216010"/>
            <a:ext cx="196608" cy="211010"/>
          </a:xfrm>
          <a:custGeom>
            <a:avLst/>
            <a:gdLst/>
            <a:ahLst/>
            <a:cxnLst/>
            <a:rect l="l" t="t" r="r" b="b"/>
            <a:pathLst>
              <a:path w="196608" h="211010">
                <a:moveTo>
                  <a:pt x="94157" y="0"/>
                </a:moveTo>
                <a:lnTo>
                  <a:pt x="59420" y="20165"/>
                </a:lnTo>
                <a:lnTo>
                  <a:pt x="54279" y="78092"/>
                </a:lnTo>
                <a:lnTo>
                  <a:pt x="54279" y="84734"/>
                </a:lnTo>
                <a:lnTo>
                  <a:pt x="57048" y="90830"/>
                </a:lnTo>
                <a:lnTo>
                  <a:pt x="62026" y="95250"/>
                </a:lnTo>
                <a:lnTo>
                  <a:pt x="62026" y="126822"/>
                </a:lnTo>
                <a:lnTo>
                  <a:pt x="21713" y="151286"/>
                </a:lnTo>
                <a:lnTo>
                  <a:pt x="0" y="205473"/>
                </a:lnTo>
                <a:lnTo>
                  <a:pt x="0" y="208800"/>
                </a:lnTo>
                <a:lnTo>
                  <a:pt x="2209" y="211010"/>
                </a:lnTo>
                <a:lnTo>
                  <a:pt x="8864" y="211010"/>
                </a:lnTo>
                <a:lnTo>
                  <a:pt x="11074" y="208800"/>
                </a:lnTo>
                <a:lnTo>
                  <a:pt x="11074" y="175564"/>
                </a:lnTo>
                <a:lnTo>
                  <a:pt x="12738" y="171691"/>
                </a:lnTo>
                <a:lnTo>
                  <a:pt x="54693" y="142490"/>
                </a:lnTo>
                <a:lnTo>
                  <a:pt x="70891" y="134023"/>
                </a:lnTo>
                <a:lnTo>
                  <a:pt x="72555" y="131254"/>
                </a:lnTo>
                <a:lnTo>
                  <a:pt x="72555" y="90271"/>
                </a:lnTo>
                <a:lnTo>
                  <a:pt x="71996" y="88607"/>
                </a:lnTo>
                <a:lnTo>
                  <a:pt x="70332" y="87503"/>
                </a:lnTo>
                <a:lnTo>
                  <a:pt x="67564" y="85839"/>
                </a:lnTo>
                <a:lnTo>
                  <a:pt x="65354" y="81965"/>
                </a:lnTo>
                <a:lnTo>
                  <a:pt x="65354" y="39878"/>
                </a:lnTo>
                <a:lnTo>
                  <a:pt x="68783" y="26107"/>
                </a:lnTo>
                <a:lnTo>
                  <a:pt x="77930" y="15987"/>
                </a:lnTo>
                <a:lnTo>
                  <a:pt x="91085" y="11231"/>
                </a:lnTo>
                <a:lnTo>
                  <a:pt x="102463" y="11074"/>
                </a:lnTo>
                <a:lnTo>
                  <a:pt x="129389" y="11074"/>
                </a:lnTo>
                <a:lnTo>
                  <a:pt x="122170" y="5140"/>
                </a:lnTo>
                <a:lnTo>
                  <a:pt x="108913" y="510"/>
                </a:lnTo>
                <a:lnTo>
                  <a:pt x="94157" y="0"/>
                </a:lnTo>
                <a:close/>
              </a:path>
              <a:path w="196608" h="211010">
                <a:moveTo>
                  <a:pt x="129389" y="11074"/>
                </a:moveTo>
                <a:lnTo>
                  <a:pt x="102463" y="11074"/>
                </a:lnTo>
                <a:lnTo>
                  <a:pt x="116228" y="14505"/>
                </a:lnTo>
                <a:lnTo>
                  <a:pt x="126345" y="23656"/>
                </a:lnTo>
                <a:lnTo>
                  <a:pt x="131098" y="36814"/>
                </a:lnTo>
                <a:lnTo>
                  <a:pt x="131252" y="78092"/>
                </a:lnTo>
                <a:lnTo>
                  <a:pt x="131254" y="82511"/>
                </a:lnTo>
                <a:lnTo>
                  <a:pt x="129603" y="85839"/>
                </a:lnTo>
                <a:lnTo>
                  <a:pt x="126276" y="88061"/>
                </a:lnTo>
                <a:lnTo>
                  <a:pt x="125171" y="89166"/>
                </a:lnTo>
                <a:lnTo>
                  <a:pt x="124066" y="90830"/>
                </a:lnTo>
                <a:lnTo>
                  <a:pt x="124066" y="131813"/>
                </a:lnTo>
                <a:lnTo>
                  <a:pt x="125171" y="134581"/>
                </a:lnTo>
                <a:lnTo>
                  <a:pt x="127939" y="135686"/>
                </a:lnTo>
                <a:lnTo>
                  <a:pt x="133172" y="138526"/>
                </a:lnTo>
                <a:lnTo>
                  <a:pt x="167306" y="159619"/>
                </a:lnTo>
                <a:lnTo>
                  <a:pt x="185534" y="208800"/>
                </a:lnTo>
                <a:lnTo>
                  <a:pt x="187756" y="211010"/>
                </a:lnTo>
                <a:lnTo>
                  <a:pt x="194398" y="211010"/>
                </a:lnTo>
                <a:lnTo>
                  <a:pt x="196608" y="208800"/>
                </a:lnTo>
                <a:lnTo>
                  <a:pt x="196608" y="172237"/>
                </a:lnTo>
                <a:lnTo>
                  <a:pt x="193294" y="165595"/>
                </a:lnTo>
                <a:lnTo>
                  <a:pt x="162022" y="142490"/>
                </a:lnTo>
                <a:lnTo>
                  <a:pt x="141124" y="130130"/>
                </a:lnTo>
                <a:lnTo>
                  <a:pt x="134581" y="95250"/>
                </a:lnTo>
                <a:lnTo>
                  <a:pt x="139573" y="90830"/>
                </a:lnTo>
                <a:lnTo>
                  <a:pt x="142341" y="84734"/>
                </a:lnTo>
                <a:lnTo>
                  <a:pt x="142341" y="39878"/>
                </a:lnTo>
                <a:lnTo>
                  <a:pt x="139796" y="25733"/>
                </a:lnTo>
                <a:lnTo>
                  <a:pt x="132768" y="13851"/>
                </a:lnTo>
                <a:lnTo>
                  <a:pt x="129389" y="11074"/>
                </a:lnTo>
                <a:close/>
              </a:path>
            </a:pathLst>
          </a:custGeom>
          <a:solidFill>
            <a:srgbClr val="CA447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097533" y="568803"/>
            <a:ext cx="174472" cy="187198"/>
          </a:xfrm>
          <a:custGeom>
            <a:avLst/>
            <a:gdLst/>
            <a:ahLst/>
            <a:cxnLst/>
            <a:rect l="l" t="t" r="r" b="b"/>
            <a:pathLst>
              <a:path w="174472" h="187198">
                <a:moveTo>
                  <a:pt x="83629" y="0"/>
                </a:moveTo>
                <a:lnTo>
                  <a:pt x="50494" y="21883"/>
                </a:lnTo>
                <a:lnTo>
                  <a:pt x="47637" y="75882"/>
                </a:lnTo>
                <a:lnTo>
                  <a:pt x="49847" y="81419"/>
                </a:lnTo>
                <a:lnTo>
                  <a:pt x="54279" y="85293"/>
                </a:lnTo>
                <a:lnTo>
                  <a:pt x="54279" y="112433"/>
                </a:lnTo>
                <a:lnTo>
                  <a:pt x="12376" y="138767"/>
                </a:lnTo>
                <a:lnTo>
                  <a:pt x="0" y="152869"/>
                </a:lnTo>
                <a:lnTo>
                  <a:pt x="0" y="184988"/>
                </a:lnTo>
                <a:lnTo>
                  <a:pt x="2222" y="187198"/>
                </a:lnTo>
                <a:lnTo>
                  <a:pt x="8864" y="187198"/>
                </a:lnTo>
                <a:lnTo>
                  <a:pt x="11087" y="184988"/>
                </a:lnTo>
                <a:lnTo>
                  <a:pt x="11087" y="155638"/>
                </a:lnTo>
                <a:lnTo>
                  <a:pt x="12738" y="152869"/>
                </a:lnTo>
                <a:lnTo>
                  <a:pt x="53157" y="125283"/>
                </a:lnTo>
                <a:lnTo>
                  <a:pt x="63703" y="119634"/>
                </a:lnTo>
                <a:lnTo>
                  <a:pt x="65354" y="116865"/>
                </a:lnTo>
                <a:lnTo>
                  <a:pt x="65354" y="80860"/>
                </a:lnTo>
                <a:lnTo>
                  <a:pt x="64249" y="79197"/>
                </a:lnTo>
                <a:lnTo>
                  <a:pt x="63144" y="78092"/>
                </a:lnTo>
                <a:lnTo>
                  <a:pt x="60375" y="76428"/>
                </a:lnTo>
                <a:lnTo>
                  <a:pt x="58712" y="73113"/>
                </a:lnTo>
                <a:lnTo>
                  <a:pt x="58712" y="36550"/>
                </a:lnTo>
                <a:lnTo>
                  <a:pt x="62638" y="23051"/>
                </a:lnTo>
                <a:lnTo>
                  <a:pt x="72862" y="14042"/>
                </a:lnTo>
                <a:lnTo>
                  <a:pt x="90830" y="11633"/>
                </a:lnTo>
                <a:lnTo>
                  <a:pt x="117068" y="11633"/>
                </a:lnTo>
                <a:lnTo>
                  <a:pt x="116355" y="10570"/>
                </a:lnTo>
                <a:lnTo>
                  <a:pt x="104957" y="2859"/>
                </a:lnTo>
                <a:lnTo>
                  <a:pt x="90969" y="0"/>
                </a:lnTo>
                <a:lnTo>
                  <a:pt x="83629" y="0"/>
                </a:lnTo>
                <a:close/>
              </a:path>
              <a:path w="174472" h="187198">
                <a:moveTo>
                  <a:pt x="117068" y="11633"/>
                </a:moveTo>
                <a:lnTo>
                  <a:pt x="90830" y="11633"/>
                </a:lnTo>
                <a:lnTo>
                  <a:pt x="104336" y="15557"/>
                </a:lnTo>
                <a:lnTo>
                  <a:pt x="113348" y="25777"/>
                </a:lnTo>
                <a:lnTo>
                  <a:pt x="115760" y="70345"/>
                </a:lnTo>
                <a:lnTo>
                  <a:pt x="115760" y="73660"/>
                </a:lnTo>
                <a:lnTo>
                  <a:pt x="114096" y="76428"/>
                </a:lnTo>
                <a:lnTo>
                  <a:pt x="111328" y="78092"/>
                </a:lnTo>
                <a:lnTo>
                  <a:pt x="109664" y="79197"/>
                </a:lnTo>
                <a:lnTo>
                  <a:pt x="109118" y="80860"/>
                </a:lnTo>
                <a:lnTo>
                  <a:pt x="109118" y="117424"/>
                </a:lnTo>
                <a:lnTo>
                  <a:pt x="110769" y="119634"/>
                </a:lnTo>
                <a:lnTo>
                  <a:pt x="112991" y="120738"/>
                </a:lnTo>
                <a:lnTo>
                  <a:pt x="118540" y="123630"/>
                </a:lnTo>
                <a:lnTo>
                  <a:pt x="154493" y="146700"/>
                </a:lnTo>
                <a:lnTo>
                  <a:pt x="163385" y="155638"/>
                </a:lnTo>
                <a:lnTo>
                  <a:pt x="163385" y="184988"/>
                </a:lnTo>
                <a:lnTo>
                  <a:pt x="165607" y="187198"/>
                </a:lnTo>
                <a:lnTo>
                  <a:pt x="172250" y="187198"/>
                </a:lnTo>
                <a:lnTo>
                  <a:pt x="174472" y="184988"/>
                </a:lnTo>
                <a:lnTo>
                  <a:pt x="174472" y="152311"/>
                </a:lnTo>
                <a:lnTo>
                  <a:pt x="171703" y="146215"/>
                </a:lnTo>
                <a:lnTo>
                  <a:pt x="130562" y="117687"/>
                </a:lnTo>
                <a:lnTo>
                  <a:pt x="122321" y="113398"/>
                </a:lnTo>
                <a:lnTo>
                  <a:pt x="120192" y="85293"/>
                </a:lnTo>
                <a:lnTo>
                  <a:pt x="124625" y="81419"/>
                </a:lnTo>
                <a:lnTo>
                  <a:pt x="126834" y="75882"/>
                </a:lnTo>
                <a:lnTo>
                  <a:pt x="126809" y="35876"/>
                </a:lnTo>
                <a:lnTo>
                  <a:pt x="124025" y="21997"/>
                </a:lnTo>
                <a:lnTo>
                  <a:pt x="117068" y="11633"/>
                </a:lnTo>
                <a:close/>
              </a:path>
            </a:pathLst>
          </a:custGeom>
          <a:solidFill>
            <a:srgbClr val="CA447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815632" y="569364"/>
            <a:ext cx="172250" cy="184975"/>
          </a:xfrm>
          <a:custGeom>
            <a:avLst/>
            <a:gdLst/>
            <a:ahLst/>
            <a:cxnLst/>
            <a:rect l="l" t="t" r="r" b="b"/>
            <a:pathLst>
              <a:path w="172250" h="184975">
                <a:moveTo>
                  <a:pt x="82524" y="0"/>
                </a:moveTo>
                <a:lnTo>
                  <a:pt x="68634" y="2884"/>
                </a:lnTo>
                <a:lnTo>
                  <a:pt x="57271" y="10710"/>
                </a:lnTo>
                <a:lnTo>
                  <a:pt x="49675" y="22238"/>
                </a:lnTo>
                <a:lnTo>
                  <a:pt x="47078" y="68668"/>
                </a:lnTo>
                <a:lnTo>
                  <a:pt x="47078" y="74206"/>
                </a:lnTo>
                <a:lnTo>
                  <a:pt x="49288" y="79756"/>
                </a:lnTo>
                <a:lnTo>
                  <a:pt x="53720" y="83629"/>
                </a:lnTo>
                <a:lnTo>
                  <a:pt x="53720" y="110210"/>
                </a:lnTo>
                <a:lnTo>
                  <a:pt x="11928" y="136875"/>
                </a:lnTo>
                <a:lnTo>
                  <a:pt x="0" y="150088"/>
                </a:lnTo>
                <a:lnTo>
                  <a:pt x="0" y="182765"/>
                </a:lnTo>
                <a:lnTo>
                  <a:pt x="2209" y="184975"/>
                </a:lnTo>
                <a:lnTo>
                  <a:pt x="8864" y="184975"/>
                </a:lnTo>
                <a:lnTo>
                  <a:pt x="11074" y="182765"/>
                </a:lnTo>
                <a:lnTo>
                  <a:pt x="11074" y="153416"/>
                </a:lnTo>
                <a:lnTo>
                  <a:pt x="12738" y="150647"/>
                </a:lnTo>
                <a:lnTo>
                  <a:pt x="52994" y="123039"/>
                </a:lnTo>
                <a:lnTo>
                  <a:pt x="63131" y="117970"/>
                </a:lnTo>
                <a:lnTo>
                  <a:pt x="64795" y="115201"/>
                </a:lnTo>
                <a:lnTo>
                  <a:pt x="64795" y="79197"/>
                </a:lnTo>
                <a:lnTo>
                  <a:pt x="63690" y="77533"/>
                </a:lnTo>
                <a:lnTo>
                  <a:pt x="62585" y="76428"/>
                </a:lnTo>
                <a:lnTo>
                  <a:pt x="59816" y="74764"/>
                </a:lnTo>
                <a:lnTo>
                  <a:pt x="58153" y="71996"/>
                </a:lnTo>
                <a:lnTo>
                  <a:pt x="58153" y="35445"/>
                </a:lnTo>
                <a:lnTo>
                  <a:pt x="62221" y="22095"/>
                </a:lnTo>
                <a:lnTo>
                  <a:pt x="72653" y="13212"/>
                </a:lnTo>
                <a:lnTo>
                  <a:pt x="89725" y="11074"/>
                </a:lnTo>
                <a:lnTo>
                  <a:pt x="115062" y="11074"/>
                </a:lnTo>
                <a:lnTo>
                  <a:pt x="114455" y="10192"/>
                </a:lnTo>
                <a:lnTo>
                  <a:pt x="102927" y="2596"/>
                </a:lnTo>
                <a:lnTo>
                  <a:pt x="82524" y="0"/>
                </a:lnTo>
                <a:close/>
              </a:path>
              <a:path w="172250" h="184975">
                <a:moveTo>
                  <a:pt x="115062" y="11074"/>
                </a:moveTo>
                <a:lnTo>
                  <a:pt x="89725" y="11074"/>
                </a:lnTo>
                <a:lnTo>
                  <a:pt x="103069" y="15144"/>
                </a:lnTo>
                <a:lnTo>
                  <a:pt x="111949" y="25581"/>
                </a:lnTo>
                <a:lnTo>
                  <a:pt x="114084" y="68668"/>
                </a:lnTo>
                <a:lnTo>
                  <a:pt x="114084" y="71996"/>
                </a:lnTo>
                <a:lnTo>
                  <a:pt x="112433" y="74764"/>
                </a:lnTo>
                <a:lnTo>
                  <a:pt x="109664" y="76428"/>
                </a:lnTo>
                <a:lnTo>
                  <a:pt x="108000" y="77533"/>
                </a:lnTo>
                <a:lnTo>
                  <a:pt x="107441" y="79197"/>
                </a:lnTo>
                <a:lnTo>
                  <a:pt x="107441" y="115747"/>
                </a:lnTo>
                <a:lnTo>
                  <a:pt x="109105" y="117970"/>
                </a:lnTo>
                <a:lnTo>
                  <a:pt x="111315" y="119075"/>
                </a:lnTo>
                <a:lnTo>
                  <a:pt x="116966" y="122011"/>
                </a:lnTo>
                <a:lnTo>
                  <a:pt x="153166" y="145188"/>
                </a:lnTo>
                <a:lnTo>
                  <a:pt x="161162" y="153416"/>
                </a:lnTo>
                <a:lnTo>
                  <a:pt x="161162" y="182765"/>
                </a:lnTo>
                <a:lnTo>
                  <a:pt x="163385" y="184975"/>
                </a:lnTo>
                <a:lnTo>
                  <a:pt x="170027" y="184975"/>
                </a:lnTo>
                <a:lnTo>
                  <a:pt x="172250" y="182765"/>
                </a:lnTo>
                <a:lnTo>
                  <a:pt x="172250" y="150088"/>
                </a:lnTo>
                <a:lnTo>
                  <a:pt x="169468" y="143992"/>
                </a:lnTo>
                <a:lnTo>
                  <a:pt x="128281" y="115572"/>
                </a:lnTo>
                <a:lnTo>
                  <a:pt x="120312" y="111175"/>
                </a:lnTo>
                <a:lnTo>
                  <a:pt x="118516" y="83629"/>
                </a:lnTo>
                <a:lnTo>
                  <a:pt x="122948" y="79756"/>
                </a:lnTo>
                <a:lnTo>
                  <a:pt x="125171" y="74206"/>
                </a:lnTo>
                <a:lnTo>
                  <a:pt x="125171" y="35445"/>
                </a:lnTo>
                <a:lnTo>
                  <a:pt x="122284" y="21555"/>
                </a:lnTo>
                <a:lnTo>
                  <a:pt x="115062" y="11074"/>
                </a:lnTo>
                <a:close/>
              </a:path>
            </a:pathLst>
          </a:custGeom>
          <a:solidFill>
            <a:srgbClr val="CA447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216001" y="1260005"/>
          <a:ext cx="7043303" cy="33483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689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7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71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6302">
                <a:tc>
                  <a:txBody>
                    <a:bodyPr/>
                    <a:lstStyle/>
                    <a:p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R w="6350">
                      <a:solidFill>
                        <a:srgbClr val="CA4478"/>
                      </a:solidFill>
                      <a:prstDash val="solid"/>
                    </a:lnR>
                    <a:lnB w="12700">
                      <a:solidFill>
                        <a:srgbClr val="CA4478"/>
                      </a:solidFill>
                      <a:prstDash val="solid"/>
                    </a:lnB>
                    <a:solidFill>
                      <a:srgbClr val="D2C8CB"/>
                    </a:solidFill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</a:pPr>
                      <a:r>
                        <a:rPr sz="1100" b="1" spc="-20" dirty="0">
                          <a:solidFill>
                            <a:srgbClr val="D46F92"/>
                          </a:solidFill>
                          <a:latin typeface="Verdana"/>
                          <a:cs typeface="Verdana"/>
                        </a:rPr>
                        <a:t>S</a:t>
                      </a:r>
                      <a:r>
                        <a:rPr sz="1100" b="1" spc="-25" dirty="0">
                          <a:solidFill>
                            <a:srgbClr val="D46F92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1100" b="1" spc="15" dirty="0">
                          <a:solidFill>
                            <a:srgbClr val="D46F92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1100" b="1" spc="-30" dirty="0">
                          <a:solidFill>
                            <a:srgbClr val="D46F92"/>
                          </a:solidFill>
                          <a:latin typeface="Verdana"/>
                          <a:cs typeface="Verdana"/>
                        </a:rPr>
                        <a:t>v</a:t>
                      </a:r>
                      <a:r>
                        <a:rPr sz="1100" b="1" spc="-35" dirty="0">
                          <a:solidFill>
                            <a:srgbClr val="D46F92"/>
                          </a:solidFill>
                          <a:latin typeface="Verdana"/>
                          <a:cs typeface="Verdana"/>
                        </a:rPr>
                        <a:t>i</a:t>
                      </a:r>
                      <a:r>
                        <a:rPr sz="1100" b="1" spc="-30" dirty="0">
                          <a:solidFill>
                            <a:srgbClr val="D46F92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1100" b="1" spc="0" dirty="0">
                          <a:solidFill>
                            <a:srgbClr val="D46F92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1100" b="1" spc="-50" dirty="0">
                          <a:solidFill>
                            <a:srgbClr val="D46F92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b="1" spc="-35" dirty="0">
                          <a:solidFill>
                            <a:srgbClr val="D46F92"/>
                          </a:solidFill>
                          <a:latin typeface="Verdana"/>
                          <a:cs typeface="Verdana"/>
                        </a:rPr>
                        <a:t>l</a:t>
                      </a:r>
                      <a:r>
                        <a:rPr sz="1100" b="1" spc="-25" dirty="0">
                          <a:solidFill>
                            <a:srgbClr val="D46F92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1100" b="1" spc="0" dirty="0">
                          <a:solidFill>
                            <a:srgbClr val="D46F92"/>
                          </a:solidFill>
                          <a:latin typeface="Verdana"/>
                          <a:cs typeface="Verdana"/>
                        </a:rPr>
                        <a:t>d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6350">
                      <a:solidFill>
                        <a:srgbClr val="CA4478"/>
                      </a:solidFill>
                      <a:prstDash val="solid"/>
                    </a:lnL>
                    <a:lnR w="6350">
                      <a:solidFill>
                        <a:srgbClr val="CA4478"/>
                      </a:solidFill>
                      <a:prstDash val="solid"/>
                    </a:lnR>
                    <a:lnB w="12700">
                      <a:solidFill>
                        <a:srgbClr val="CA4478"/>
                      </a:solidFill>
                      <a:prstDash val="solid"/>
                    </a:lnB>
                    <a:solidFill>
                      <a:srgbClr val="D2C8CB"/>
                    </a:solidFill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</a:pPr>
                      <a:r>
                        <a:rPr sz="1100" b="1" spc="-35" dirty="0">
                          <a:solidFill>
                            <a:srgbClr val="D46F92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1100" b="1" spc="-25" dirty="0">
                          <a:solidFill>
                            <a:srgbClr val="D46F92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1100" b="1" spc="-5" dirty="0">
                          <a:solidFill>
                            <a:srgbClr val="D46F92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1100" b="1" spc="-30" dirty="0">
                          <a:solidFill>
                            <a:srgbClr val="D46F92"/>
                          </a:solidFill>
                          <a:latin typeface="Verdana"/>
                          <a:cs typeface="Verdana"/>
                        </a:rPr>
                        <a:t>s</a:t>
                      </a:r>
                      <a:r>
                        <a:rPr sz="1100" b="1" spc="-25" dirty="0">
                          <a:solidFill>
                            <a:srgbClr val="D46F92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1100" b="1" spc="-30" dirty="0">
                          <a:solidFill>
                            <a:srgbClr val="D46F92"/>
                          </a:solidFill>
                          <a:latin typeface="Verdana"/>
                          <a:cs typeface="Verdana"/>
                        </a:rPr>
                        <a:t>n</a:t>
                      </a:r>
                      <a:r>
                        <a:rPr sz="1100" b="1" spc="-35" dirty="0">
                          <a:solidFill>
                            <a:srgbClr val="D46F92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1100" b="1" spc="0" dirty="0">
                          <a:solidFill>
                            <a:srgbClr val="D46F92"/>
                          </a:solidFill>
                          <a:latin typeface="Verdana"/>
                          <a:cs typeface="Verdana"/>
                        </a:rPr>
                        <a:t>l</a:t>
                      </a:r>
                      <a:r>
                        <a:rPr sz="1100" b="1" spc="-50" dirty="0">
                          <a:solidFill>
                            <a:srgbClr val="D46F92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b="1" spc="-30" dirty="0">
                          <a:solidFill>
                            <a:srgbClr val="D46F92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1100" b="1" spc="-25" dirty="0">
                          <a:solidFill>
                            <a:srgbClr val="D46F92"/>
                          </a:solidFill>
                          <a:latin typeface="Verdana"/>
                          <a:cs typeface="Verdana"/>
                        </a:rPr>
                        <a:t>u</a:t>
                      </a:r>
                      <a:r>
                        <a:rPr sz="1100" b="1" spc="-30" dirty="0">
                          <a:solidFill>
                            <a:srgbClr val="D46F92"/>
                          </a:solidFill>
                          <a:latin typeface="Verdana"/>
                          <a:cs typeface="Verdana"/>
                        </a:rPr>
                        <a:t>tc</a:t>
                      </a:r>
                      <a:r>
                        <a:rPr sz="1100" b="1" spc="-25" dirty="0">
                          <a:solidFill>
                            <a:srgbClr val="D46F92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1100" b="1" spc="-30" dirty="0">
                          <a:solidFill>
                            <a:srgbClr val="D46F92"/>
                          </a:solidFill>
                          <a:latin typeface="Verdana"/>
                          <a:cs typeface="Verdana"/>
                        </a:rPr>
                        <a:t>m</a:t>
                      </a:r>
                      <a:r>
                        <a:rPr sz="1100" b="1" spc="-15" dirty="0">
                          <a:solidFill>
                            <a:srgbClr val="D46F92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1100" b="1" spc="0" dirty="0">
                          <a:solidFill>
                            <a:srgbClr val="D46F92"/>
                          </a:solidFill>
                          <a:latin typeface="Verdana"/>
                          <a:cs typeface="Verdana"/>
                        </a:rPr>
                        <a:t>s</a:t>
                      </a:r>
                      <a:r>
                        <a:rPr sz="1100" b="1" spc="-50" dirty="0">
                          <a:solidFill>
                            <a:srgbClr val="D46F92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b="1" spc="-30" dirty="0">
                          <a:solidFill>
                            <a:srgbClr val="D46F92"/>
                          </a:solidFill>
                          <a:latin typeface="Verdana"/>
                          <a:cs typeface="Verdana"/>
                        </a:rPr>
                        <a:t>f</a:t>
                      </a:r>
                      <a:r>
                        <a:rPr sz="1100" b="1" spc="-25" dirty="0">
                          <a:solidFill>
                            <a:srgbClr val="D46F92"/>
                          </a:solidFill>
                          <a:latin typeface="Verdana"/>
                          <a:cs typeface="Verdana"/>
                        </a:rPr>
                        <a:t>oc</a:t>
                      </a:r>
                      <a:r>
                        <a:rPr sz="1100" b="1" spc="-20" dirty="0">
                          <a:solidFill>
                            <a:srgbClr val="D46F92"/>
                          </a:solidFill>
                          <a:latin typeface="Verdana"/>
                          <a:cs typeface="Verdana"/>
                        </a:rPr>
                        <a:t>u</a:t>
                      </a:r>
                      <a:r>
                        <a:rPr sz="1100" b="1" spc="-30" dirty="0">
                          <a:solidFill>
                            <a:srgbClr val="D46F92"/>
                          </a:solidFill>
                          <a:latin typeface="Verdana"/>
                          <a:cs typeface="Verdana"/>
                        </a:rPr>
                        <a:t>s</a:t>
                      </a:r>
                      <a:r>
                        <a:rPr sz="1100" b="1" spc="-25" dirty="0">
                          <a:solidFill>
                            <a:srgbClr val="D46F92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1100" b="1" spc="0" dirty="0">
                          <a:solidFill>
                            <a:srgbClr val="D46F92"/>
                          </a:solidFill>
                          <a:latin typeface="Verdana"/>
                          <a:cs typeface="Verdana"/>
                        </a:rPr>
                        <a:t>d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6350">
                      <a:solidFill>
                        <a:srgbClr val="CA4478"/>
                      </a:solidFill>
                      <a:prstDash val="solid"/>
                    </a:lnL>
                    <a:lnB w="12700">
                      <a:solidFill>
                        <a:srgbClr val="CA4478"/>
                      </a:solidFill>
                      <a:prstDash val="solid"/>
                    </a:lnB>
                    <a:solidFill>
                      <a:srgbClr val="D2C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7076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</a:pPr>
                      <a:r>
                        <a:rPr sz="1100" spc="-3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1100" spc="-3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n</a:t>
                      </a:r>
                      <a:r>
                        <a:rPr sz="1100" spc="-4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d</a:t>
                      </a:r>
                      <a:r>
                        <a:rPr sz="1100" spc="-2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1100" spc="-3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1100" spc="-4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int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R w="6350">
                      <a:solidFill>
                        <a:srgbClr val="CA4478"/>
                      </a:solidFill>
                      <a:prstDash val="solid"/>
                    </a:lnR>
                    <a:lnT w="12700">
                      <a:solidFill>
                        <a:srgbClr val="CA447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</a:pPr>
                      <a:r>
                        <a:rPr sz="1100" spc="-3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D</a:t>
                      </a:r>
                      <a:r>
                        <a:rPr sz="1100" spc="-2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1100" spc="-4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l</a:t>
                      </a:r>
                      <a:r>
                        <a:rPr sz="1100" spc="-3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i</a:t>
                      </a:r>
                      <a:r>
                        <a:rPr sz="1100" spc="-5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v</a:t>
                      </a:r>
                      <a:r>
                        <a:rPr sz="1100" spc="-2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1100" spc="1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1100" spc="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y</a:t>
                      </a:r>
                      <a:r>
                        <a:rPr sz="1100" spc="-5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3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1100" spc="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f</a:t>
                      </a:r>
                      <a:r>
                        <a:rPr sz="1100" spc="-5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2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se</a:t>
                      </a:r>
                      <a:r>
                        <a:rPr sz="1100" spc="1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1100" spc="-3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vi</a:t>
                      </a:r>
                      <a:r>
                        <a:rPr sz="1100" spc="-2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1100" spc="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e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6350">
                      <a:solidFill>
                        <a:srgbClr val="CA4478"/>
                      </a:solidFill>
                      <a:prstDash val="solid"/>
                    </a:lnL>
                    <a:lnR w="6350">
                      <a:solidFill>
                        <a:srgbClr val="CA4478"/>
                      </a:solidFill>
                      <a:prstDash val="solid"/>
                    </a:lnR>
                    <a:lnT w="12700">
                      <a:solidFill>
                        <a:srgbClr val="CA447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86360" marR="427990">
                        <a:lnSpc>
                          <a:spcPts val="1300"/>
                        </a:lnSpc>
                      </a:pPr>
                      <a:r>
                        <a:rPr sz="1100" spc="-2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1100" spc="-3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1100" spc="-4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lla</a:t>
                      </a:r>
                      <a:r>
                        <a:rPr sz="1100" spc="-2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b</a:t>
                      </a:r>
                      <a:r>
                        <a:rPr sz="1100" spc="-3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1100" spc="-2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1100" spc="-4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1100" spc="-3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1100" spc="-3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i</a:t>
                      </a:r>
                      <a:r>
                        <a:rPr sz="1100" spc="-5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v</a:t>
                      </a:r>
                      <a:r>
                        <a:rPr sz="1100" spc="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1100" spc="-5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4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w</a:t>
                      </a:r>
                      <a:r>
                        <a:rPr sz="1100" spc="-3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1100" spc="-1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1100" spc="-2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k</a:t>
                      </a:r>
                      <a:r>
                        <a:rPr sz="1100" spc="-4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i</a:t>
                      </a:r>
                      <a:r>
                        <a:rPr sz="1100" spc="-3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n</a:t>
                      </a:r>
                      <a:r>
                        <a:rPr sz="1100" spc="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g</a:t>
                      </a:r>
                      <a:r>
                        <a:rPr sz="1100" spc="-5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3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1100" spc="-5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1100" spc="-4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w</a:t>
                      </a:r>
                      <a:r>
                        <a:rPr sz="1100" spc="-4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1100" spc="-1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1100" spc="-3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ds </a:t>
                      </a:r>
                      <a:r>
                        <a:rPr sz="1100" spc="-3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ou</a:t>
                      </a:r>
                      <a:r>
                        <a:rPr sz="1100" spc="-3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1100" spc="-2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1100" spc="-3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om</a:t>
                      </a:r>
                      <a:r>
                        <a:rPr sz="1100" spc="-2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1100" spc="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s</a:t>
                      </a:r>
                      <a:r>
                        <a:rPr sz="1100" spc="-5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3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ba</a:t>
                      </a:r>
                      <a:r>
                        <a:rPr sz="1100" spc="-2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s</a:t>
                      </a:r>
                      <a:r>
                        <a:rPr sz="1100" spc="-2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1100" spc="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d</a:t>
                      </a:r>
                      <a:r>
                        <a:rPr sz="1100" spc="-5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3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1100" spc="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n</a:t>
                      </a:r>
                      <a:r>
                        <a:rPr sz="1100" spc="-5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1100" spc="-5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2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s</a:t>
                      </a:r>
                      <a:r>
                        <a:rPr sz="1100" spc="-4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ha</a:t>
                      </a:r>
                      <a:r>
                        <a:rPr sz="1100" spc="-1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1100" spc="-2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1100" spc="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d</a:t>
                      </a:r>
                      <a:r>
                        <a:rPr sz="1100" spc="-5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2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se</a:t>
                      </a:r>
                      <a:r>
                        <a:rPr sz="1100" spc="-3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n</a:t>
                      </a:r>
                      <a:r>
                        <a:rPr sz="1100" spc="-2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s</a:t>
                      </a:r>
                      <a:r>
                        <a:rPr sz="1100" spc="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e </a:t>
                      </a:r>
                      <a:r>
                        <a:rPr sz="1100" spc="-3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1100" spc="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f</a:t>
                      </a:r>
                      <a:r>
                        <a:rPr sz="1100" spc="-5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3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1100" spc="-4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u</a:t>
                      </a:r>
                      <a:r>
                        <a:rPr sz="1100" spc="-1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1100" spc="-2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1100" spc="-3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1100" spc="-2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s</a:t>
                      </a:r>
                      <a:r>
                        <a:rPr sz="1100" spc="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e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6350">
                      <a:solidFill>
                        <a:srgbClr val="CA4478"/>
                      </a:solidFill>
                      <a:prstDash val="solid"/>
                    </a:lnL>
                    <a:lnT w="12700">
                      <a:solidFill>
                        <a:srgbClr val="CA4478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1967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</a:pPr>
                      <a:r>
                        <a:rPr sz="1100" spc="-3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F</a:t>
                      </a:r>
                      <a:r>
                        <a:rPr sz="1100" spc="-3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1100" spc="-1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1100" spc="-3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m</a:t>
                      </a:r>
                      <a:r>
                        <a:rPr sz="1100" spc="-4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at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R w="6350">
                      <a:solidFill>
                        <a:srgbClr val="CA4478"/>
                      </a:solidFill>
                      <a:prstDash val="solid"/>
                    </a:lnR>
                    <a:solidFill>
                      <a:srgbClr val="D2C8CB"/>
                    </a:solidFill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</a:pPr>
                      <a:r>
                        <a:rPr sz="1100" spc="-3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1100" spc="-1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1100" spc="-2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e-</a:t>
                      </a:r>
                      <a:r>
                        <a:rPr sz="1100" spc="-3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d</a:t>
                      </a:r>
                      <a:r>
                        <a:rPr sz="1100" spc="-3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1100" spc="-3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1100" spc="-2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1100" spc="-1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1100" spc="-4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mi</a:t>
                      </a:r>
                      <a:r>
                        <a:rPr sz="1100" spc="-3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n</a:t>
                      </a:r>
                      <a:r>
                        <a:rPr sz="1100" spc="-2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1100" spc="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d</a:t>
                      </a:r>
                      <a:r>
                        <a:rPr sz="1100" spc="-5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4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q</a:t>
                      </a:r>
                      <a:r>
                        <a:rPr sz="1100" spc="-3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u</a:t>
                      </a:r>
                      <a:r>
                        <a:rPr sz="1100" spc="-2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es</a:t>
                      </a:r>
                      <a:r>
                        <a:rPr sz="1100" spc="-3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1100" spc="-3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i</a:t>
                      </a:r>
                      <a:r>
                        <a:rPr sz="1100" spc="-3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on</a:t>
                      </a:r>
                      <a:r>
                        <a:rPr sz="1100" spc="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s</a:t>
                      </a:r>
                      <a:r>
                        <a:rPr sz="1100" spc="-5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4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1100" spc="-3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n</a:t>
                      </a:r>
                      <a:r>
                        <a:rPr sz="1100" spc="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d</a:t>
                      </a:r>
                      <a:r>
                        <a:rPr sz="1100" spc="-5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4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1100" spc="-3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n</a:t>
                      </a:r>
                      <a:r>
                        <a:rPr sz="1100" spc="-2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s</a:t>
                      </a:r>
                      <a:r>
                        <a:rPr sz="1100" spc="-4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w</a:t>
                      </a:r>
                      <a:r>
                        <a:rPr sz="1100" spc="-2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1100" spc="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rs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6350">
                      <a:solidFill>
                        <a:srgbClr val="CA4478"/>
                      </a:solidFill>
                      <a:prstDash val="solid"/>
                    </a:lnL>
                    <a:lnR w="6350">
                      <a:solidFill>
                        <a:srgbClr val="CA4478"/>
                      </a:solidFill>
                      <a:prstDash val="solid"/>
                    </a:lnR>
                    <a:solidFill>
                      <a:srgbClr val="D2C8CB"/>
                    </a:solidFill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</a:pPr>
                      <a:r>
                        <a:rPr sz="1100" spc="-2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Se</a:t>
                      </a:r>
                      <a:r>
                        <a:rPr sz="1100" spc="-4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m</a:t>
                      </a:r>
                      <a:r>
                        <a:rPr sz="1100" spc="-4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i</a:t>
                      </a:r>
                      <a:r>
                        <a:rPr sz="1100" spc="-4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-</a:t>
                      </a:r>
                      <a:r>
                        <a:rPr sz="1100" spc="-2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s</a:t>
                      </a:r>
                      <a:r>
                        <a:rPr sz="1100" spc="-3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1100" spc="-1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1100" spc="-3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u</a:t>
                      </a:r>
                      <a:r>
                        <a:rPr sz="1100" spc="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1100" spc="-2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1100" spc="-4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u</a:t>
                      </a:r>
                      <a:r>
                        <a:rPr sz="1100" spc="-1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1100" spc="-2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1100" spc="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d</a:t>
                      </a:r>
                      <a:r>
                        <a:rPr sz="1100" spc="-5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2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1100" spc="-3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1100" spc="-5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nv</a:t>
                      </a:r>
                      <a:r>
                        <a:rPr sz="1100" spc="-2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1100" spc="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1100" spc="-2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s</a:t>
                      </a:r>
                      <a:r>
                        <a:rPr sz="1100" spc="-4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1100" spc="-3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1100" spc="-3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i</a:t>
                      </a:r>
                      <a:r>
                        <a:rPr sz="1100" spc="-3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1100" spc="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n</a:t>
                      </a:r>
                      <a:endParaRPr sz="1100">
                        <a:latin typeface="Verdana"/>
                        <a:cs typeface="Verdana"/>
                      </a:endParaRPr>
                    </a:p>
                    <a:p>
                      <a:pPr marL="86360">
                        <a:lnSpc>
                          <a:spcPts val="1300"/>
                        </a:lnSpc>
                      </a:pPr>
                      <a:r>
                        <a:rPr sz="110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–</a:t>
                      </a:r>
                      <a:r>
                        <a:rPr sz="1100" spc="-5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3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1100" spc="-2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pe</a:t>
                      </a:r>
                      <a:r>
                        <a:rPr sz="1100" spc="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n</a:t>
                      </a:r>
                      <a:r>
                        <a:rPr sz="1100" spc="-5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4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q</a:t>
                      </a:r>
                      <a:r>
                        <a:rPr sz="1100" spc="-3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u</a:t>
                      </a:r>
                      <a:r>
                        <a:rPr sz="1100" spc="-2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es</a:t>
                      </a:r>
                      <a:r>
                        <a:rPr sz="1100" spc="-3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1100" spc="-3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i</a:t>
                      </a:r>
                      <a:r>
                        <a:rPr sz="1100" spc="-3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ons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6350">
                      <a:solidFill>
                        <a:srgbClr val="CA4478"/>
                      </a:solidFill>
                      <a:prstDash val="solid"/>
                    </a:lnL>
                    <a:solidFill>
                      <a:srgbClr val="D2C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1967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</a:pPr>
                      <a:r>
                        <a:rPr sz="1100" spc="-2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1100" spc="-3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pp</a:t>
                      </a:r>
                      <a:r>
                        <a:rPr sz="1100" spc="-1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1100" spc="-3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1100" spc="-3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1100" spc="-1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1100" spc="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h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R w="6350">
                      <a:solidFill>
                        <a:srgbClr val="CA4478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6360" marR="731520" indent="0">
                        <a:lnSpc>
                          <a:spcPts val="1300"/>
                        </a:lnSpc>
                      </a:pPr>
                      <a:r>
                        <a:rPr sz="1100" spc="-2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1100" spc="-3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b</a:t>
                      </a:r>
                      <a:r>
                        <a:rPr sz="1100" spc="-1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1100" spc="-4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aini</a:t>
                      </a:r>
                      <a:r>
                        <a:rPr sz="1100" spc="-3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n</a:t>
                      </a:r>
                      <a:r>
                        <a:rPr sz="1100" spc="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g</a:t>
                      </a:r>
                      <a:r>
                        <a:rPr sz="1100" spc="-6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4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in</a:t>
                      </a:r>
                      <a:r>
                        <a:rPr sz="1100" spc="-2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f</a:t>
                      </a:r>
                      <a:r>
                        <a:rPr sz="1100" spc="-3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1100" spc="-1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1100" spc="-3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m</a:t>
                      </a:r>
                      <a:r>
                        <a:rPr sz="1100" spc="-4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1100" spc="-3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1100" spc="-3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i</a:t>
                      </a:r>
                      <a:r>
                        <a:rPr sz="1100" spc="-3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1100" spc="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n</a:t>
                      </a:r>
                      <a:r>
                        <a:rPr sz="1100" spc="-5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1100" spc="-2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1100" spc="-4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qui</a:t>
                      </a:r>
                      <a:r>
                        <a:rPr sz="1100" spc="-1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1100" spc="-2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1100" spc="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d </a:t>
                      </a:r>
                      <a:r>
                        <a:rPr sz="1100" spc="-2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f</a:t>
                      </a:r>
                      <a:r>
                        <a:rPr sz="1100" spc="-3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1100" spc="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1100" spc="-5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2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f</a:t>
                      </a:r>
                      <a:r>
                        <a:rPr sz="1100" spc="-3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1100" spc="-1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1100" spc="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m</a:t>
                      </a:r>
                      <a:r>
                        <a:rPr sz="1100" spc="-5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f</a:t>
                      </a:r>
                      <a:r>
                        <a:rPr sz="1100" spc="-4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illi</a:t>
                      </a:r>
                      <a:r>
                        <a:rPr sz="1100" spc="-3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n</a:t>
                      </a:r>
                      <a:r>
                        <a:rPr sz="1100" spc="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g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6350">
                      <a:solidFill>
                        <a:srgbClr val="CA4478"/>
                      </a:solidFill>
                      <a:prstDash val="solid"/>
                    </a:lnL>
                    <a:lnR w="6350">
                      <a:solidFill>
                        <a:srgbClr val="CA4478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6360" marR="523875">
                        <a:lnSpc>
                          <a:spcPts val="1300"/>
                        </a:lnSpc>
                      </a:pPr>
                      <a:r>
                        <a:rPr sz="1100" spc="-4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S</a:t>
                      </a:r>
                      <a:r>
                        <a:rPr sz="1100" spc="-2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k</a:t>
                      </a:r>
                      <a:r>
                        <a:rPr sz="1100" spc="-4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il</a:t>
                      </a:r>
                      <a:r>
                        <a:rPr sz="1100" spc="-3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l</a:t>
                      </a:r>
                      <a:r>
                        <a:rPr sz="1100" spc="-2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1100" spc="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d</a:t>
                      </a:r>
                      <a:r>
                        <a:rPr sz="1100" spc="-5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4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in</a:t>
                      </a:r>
                      <a:r>
                        <a:rPr sz="1100" spc="-3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1100" spc="-2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1100" spc="-2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1100" spc="-3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1100" spc="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1100" spc="-3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1100" spc="-3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i</a:t>
                      </a:r>
                      <a:r>
                        <a:rPr sz="1100" spc="-3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1100" spc="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n</a:t>
                      </a:r>
                      <a:r>
                        <a:rPr sz="1100" spc="-5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4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i</a:t>
                      </a:r>
                      <a:r>
                        <a:rPr sz="1100" spc="-3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n</a:t>
                      </a:r>
                      <a:r>
                        <a:rPr sz="1100" spc="-1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1100" spc="-4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l</a:t>
                      </a:r>
                      <a:r>
                        <a:rPr sz="1100" spc="-3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u</a:t>
                      </a:r>
                      <a:r>
                        <a:rPr sz="1100" spc="-4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di</a:t>
                      </a:r>
                      <a:r>
                        <a:rPr sz="1100" spc="-3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n</a:t>
                      </a:r>
                      <a:r>
                        <a:rPr sz="1100" spc="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g</a:t>
                      </a:r>
                      <a:r>
                        <a:rPr sz="1100" spc="-5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3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1100" spc="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1100" spc="-3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1100" spc="-3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i</a:t>
                      </a:r>
                      <a:r>
                        <a:rPr sz="1100" spc="-5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v</a:t>
                      </a:r>
                      <a:r>
                        <a:rPr sz="1100" spc="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e </a:t>
                      </a:r>
                      <a:r>
                        <a:rPr sz="1100" spc="-4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l</a:t>
                      </a:r>
                      <a:r>
                        <a:rPr sz="1100" spc="-3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i</a:t>
                      </a:r>
                      <a:r>
                        <a:rPr sz="1100" spc="-2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s</a:t>
                      </a:r>
                      <a:r>
                        <a:rPr sz="1100" spc="-3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1100" spc="-2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1100" spc="-4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ni</a:t>
                      </a:r>
                      <a:r>
                        <a:rPr sz="1100" spc="-3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n</a:t>
                      </a:r>
                      <a:r>
                        <a:rPr sz="1100" spc="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g</a:t>
                      </a:r>
                      <a:r>
                        <a:rPr sz="1100" spc="-5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4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1100" spc="-3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n</a:t>
                      </a:r>
                      <a:r>
                        <a:rPr sz="1100" spc="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d</a:t>
                      </a:r>
                      <a:r>
                        <a:rPr sz="1100" spc="-5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1100" spc="-2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1100" spc="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f</a:t>
                      </a:r>
                      <a:r>
                        <a:rPr sz="1100" spc="-3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l</a:t>
                      </a:r>
                      <a:r>
                        <a:rPr sz="1100" spc="-2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1100" spc="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1100" spc="-3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1100" spc="-4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i</a:t>
                      </a:r>
                      <a:r>
                        <a:rPr sz="1100" spc="-3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n</a:t>
                      </a:r>
                      <a:r>
                        <a:rPr sz="1100" spc="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g</a:t>
                      </a:r>
                      <a:r>
                        <a:rPr sz="1100" spc="-5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3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b</a:t>
                      </a:r>
                      <a:r>
                        <a:rPr sz="1100" spc="-3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1100" spc="-1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1100" spc="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k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6350">
                      <a:solidFill>
                        <a:srgbClr val="CA4478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7067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</a:pPr>
                      <a:r>
                        <a:rPr sz="1100" spc="-3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1100" spc="-2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1100" spc="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1100" spc="-2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s</a:t>
                      </a:r>
                      <a:r>
                        <a:rPr sz="1100" spc="-3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on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R w="6350">
                      <a:solidFill>
                        <a:srgbClr val="CA4478"/>
                      </a:solidFill>
                      <a:prstDash val="solid"/>
                    </a:lnR>
                    <a:solidFill>
                      <a:srgbClr val="D2C8CB"/>
                    </a:solidFill>
                  </a:tcPr>
                </a:tc>
                <a:tc>
                  <a:txBody>
                    <a:bodyPr/>
                    <a:lstStyle/>
                    <a:p>
                      <a:pPr marL="86360" marR="821055" indent="0">
                        <a:lnSpc>
                          <a:spcPts val="1300"/>
                        </a:lnSpc>
                      </a:pPr>
                      <a:r>
                        <a:rPr sz="1100" spc="-3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1100" spc="-4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l</a:t>
                      </a:r>
                      <a:r>
                        <a:rPr sz="1100" spc="-3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i</a:t>
                      </a:r>
                      <a:r>
                        <a:rPr sz="1100" spc="-2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1100" spc="-4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nt</a:t>
                      </a:r>
                      <a:r>
                        <a:rPr sz="1100" spc="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,</a:t>
                      </a:r>
                      <a:r>
                        <a:rPr sz="1100" spc="-5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2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se</a:t>
                      </a:r>
                      <a:r>
                        <a:rPr sz="1100" spc="1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1100" spc="-3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vi</a:t>
                      </a:r>
                      <a:r>
                        <a:rPr sz="1100" spc="-2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1100" spc="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1100" spc="-5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3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u</a:t>
                      </a:r>
                      <a:r>
                        <a:rPr sz="1100" spc="-2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se</a:t>
                      </a:r>
                      <a:r>
                        <a:rPr sz="1100" spc="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1100" spc="-5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3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1100" spc="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1100" spc="-5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2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pe</a:t>
                      </a:r>
                      <a:r>
                        <a:rPr sz="1100" spc="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1100" spc="-2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s</a:t>
                      </a:r>
                      <a:r>
                        <a:rPr sz="1100" spc="-3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1100" spc="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n </a:t>
                      </a:r>
                      <a:r>
                        <a:rPr sz="1100" spc="-4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w</a:t>
                      </a:r>
                      <a:r>
                        <a:rPr sz="1100" spc="-3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h</a:t>
                      </a:r>
                      <a:r>
                        <a:rPr sz="1100" spc="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1100" spc="-5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1100" spc="-2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ec</a:t>
                      </a:r>
                      <a:r>
                        <a:rPr sz="1100" spc="-3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1100" spc="-3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i</a:t>
                      </a:r>
                      <a:r>
                        <a:rPr sz="1100" spc="-5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v</a:t>
                      </a:r>
                      <a:r>
                        <a:rPr sz="1100" spc="-2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1100" spc="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s</a:t>
                      </a:r>
                      <a:r>
                        <a:rPr sz="1100" spc="-5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2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se</a:t>
                      </a:r>
                      <a:r>
                        <a:rPr sz="1100" spc="1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1100" spc="-3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vi</a:t>
                      </a:r>
                      <a:r>
                        <a:rPr sz="1100" spc="-2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ce</a:t>
                      </a:r>
                      <a:r>
                        <a:rPr sz="1100" spc="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s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6350">
                      <a:solidFill>
                        <a:srgbClr val="CA4478"/>
                      </a:solidFill>
                      <a:prstDash val="solid"/>
                    </a:lnL>
                    <a:lnR w="6350">
                      <a:solidFill>
                        <a:srgbClr val="CA4478"/>
                      </a:solidFill>
                      <a:prstDash val="solid"/>
                    </a:lnR>
                    <a:solidFill>
                      <a:srgbClr val="D2C8CB"/>
                    </a:solidFill>
                  </a:tcPr>
                </a:tc>
                <a:tc>
                  <a:txBody>
                    <a:bodyPr/>
                    <a:lstStyle/>
                    <a:p>
                      <a:pPr marL="86360" marR="410845" algn="just">
                        <a:lnSpc>
                          <a:spcPts val="1300"/>
                        </a:lnSpc>
                      </a:pPr>
                      <a:r>
                        <a:rPr sz="1100" spc="-3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1100" spc="-2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1100" spc="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1100" spc="-2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s</a:t>
                      </a:r>
                      <a:r>
                        <a:rPr sz="1100" spc="-3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1100" spc="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n</a:t>
                      </a:r>
                      <a:r>
                        <a:rPr sz="1100" spc="-5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4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i</a:t>
                      </a:r>
                      <a:r>
                        <a:rPr sz="1100" spc="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n</a:t>
                      </a:r>
                      <a:r>
                        <a:rPr sz="1100" spc="-5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3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1100" spc="-3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h</a:t>
                      </a:r>
                      <a:r>
                        <a:rPr sz="1100" spc="-3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1100" spc="-4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i</a:t>
                      </a:r>
                      <a:r>
                        <a:rPr sz="1100" spc="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1100" spc="-5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1100" spc="-4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w</a:t>
                      </a:r>
                      <a:r>
                        <a:rPr sz="1100" spc="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n</a:t>
                      </a:r>
                      <a:r>
                        <a:rPr sz="1100" spc="-5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1100" spc="-3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i</a:t>
                      </a:r>
                      <a:r>
                        <a:rPr sz="1100" spc="-4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gh</a:t>
                      </a:r>
                      <a:r>
                        <a:rPr sz="1100" spc="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1100" spc="-5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4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w</a:t>
                      </a:r>
                      <a:r>
                        <a:rPr sz="1100" spc="-3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i</a:t>
                      </a:r>
                      <a:r>
                        <a:rPr sz="1100" spc="-3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1100" spc="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h</a:t>
                      </a:r>
                      <a:r>
                        <a:rPr sz="1100" spc="-5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3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s</a:t>
                      </a:r>
                      <a:r>
                        <a:rPr sz="1100" spc="-2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k</a:t>
                      </a:r>
                      <a:r>
                        <a:rPr sz="1100" spc="-4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il</a:t>
                      </a:r>
                      <a:r>
                        <a:rPr sz="1100" spc="-3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l</a:t>
                      </a:r>
                      <a:r>
                        <a:rPr sz="1100" spc="-5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s</a:t>
                      </a:r>
                      <a:r>
                        <a:rPr sz="1100" spc="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, </a:t>
                      </a:r>
                      <a:r>
                        <a:rPr sz="1100" spc="-4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1100" spc="-3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b</a:t>
                      </a:r>
                      <a:r>
                        <a:rPr sz="1100" spc="-4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il</a:t>
                      </a:r>
                      <a:r>
                        <a:rPr sz="1100" spc="-3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i</a:t>
                      </a:r>
                      <a:r>
                        <a:rPr sz="1100" spc="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1100" spc="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y</a:t>
                      </a:r>
                      <a:r>
                        <a:rPr sz="1100" spc="-5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4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1100" spc="-3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n</a:t>
                      </a:r>
                      <a:r>
                        <a:rPr sz="1100" spc="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d</a:t>
                      </a:r>
                      <a:r>
                        <a:rPr sz="1100" spc="-5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1100" spc="-5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1100" spc="-3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ol</a:t>
                      </a:r>
                      <a:r>
                        <a:rPr sz="1100" spc="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1100" spc="-5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3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1100" spc="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1100" spc="-5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3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1100" spc="-4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l</a:t>
                      </a:r>
                      <a:r>
                        <a:rPr sz="1100" spc="-5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1100" spc="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y</a:t>
                      </a:r>
                      <a:r>
                        <a:rPr sz="1100" spc="-5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4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i</a:t>
                      </a:r>
                      <a:r>
                        <a:rPr sz="1100" spc="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n</a:t>
                      </a:r>
                      <a:r>
                        <a:rPr sz="1100" spc="-5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4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w</a:t>
                      </a:r>
                      <a:r>
                        <a:rPr sz="1100" spc="-3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1100" spc="-1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1100" spc="-2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k</a:t>
                      </a:r>
                      <a:r>
                        <a:rPr sz="1100" spc="-4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i</a:t>
                      </a:r>
                      <a:r>
                        <a:rPr sz="1100" spc="-3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n</a:t>
                      </a:r>
                      <a:r>
                        <a:rPr sz="1100" spc="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g </a:t>
                      </a:r>
                      <a:r>
                        <a:rPr sz="1100" spc="-3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1100" spc="-5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1100" spc="-4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w</a:t>
                      </a:r>
                      <a:r>
                        <a:rPr sz="1100" spc="-4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1100" spc="-1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1100" spc="-3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d</a:t>
                      </a:r>
                      <a:r>
                        <a:rPr sz="1100" spc="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s</a:t>
                      </a:r>
                      <a:r>
                        <a:rPr sz="1100" spc="-5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3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1100" spc="-3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h</a:t>
                      </a:r>
                      <a:r>
                        <a:rPr sz="1100" spc="-3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1100" spc="-4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i</a:t>
                      </a:r>
                      <a:r>
                        <a:rPr sz="1100" spc="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1100" spc="-5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3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ou</a:t>
                      </a:r>
                      <a:r>
                        <a:rPr sz="1100" spc="-3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1100" spc="-2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1100" spc="-3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om</a:t>
                      </a:r>
                      <a:r>
                        <a:rPr sz="1100" spc="-2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1100" spc="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s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6350">
                      <a:solidFill>
                        <a:srgbClr val="CA4478"/>
                      </a:solidFill>
                      <a:prstDash val="solid"/>
                    </a:lnL>
                    <a:solidFill>
                      <a:srgbClr val="D2C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1967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</a:pPr>
                      <a:r>
                        <a:rPr sz="1100" spc="-3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1100" spc="-2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1100" spc="-3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1100" spc="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1100" spc="-3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1100" spc="-3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i</a:t>
                      </a:r>
                      <a:r>
                        <a:rPr sz="1100" spc="-3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1100" spc="-3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i</a:t>
                      </a:r>
                      <a:r>
                        <a:rPr sz="1100" spc="-3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1100" spc="-3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n</a:t>
                      </a:r>
                      <a:r>
                        <a:rPr sz="1100" spc="-2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1100" spc="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r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R w="6350">
                      <a:solidFill>
                        <a:srgbClr val="CA4478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</a:pPr>
                      <a:r>
                        <a:rPr sz="1100" spc="-1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1100" spc="-3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x</a:t>
                      </a:r>
                      <a:r>
                        <a:rPr sz="1100" spc="-2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pe</a:t>
                      </a:r>
                      <a:r>
                        <a:rPr sz="1100" spc="1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1100" spc="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t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6350">
                      <a:solidFill>
                        <a:srgbClr val="CA4478"/>
                      </a:solidFill>
                      <a:prstDash val="solid"/>
                    </a:lnL>
                    <a:lnR w="6350">
                      <a:solidFill>
                        <a:srgbClr val="CA4478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6360" marR="259715">
                        <a:lnSpc>
                          <a:spcPts val="1300"/>
                        </a:lnSpc>
                      </a:pPr>
                      <a:r>
                        <a:rPr sz="1100" spc="-3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D</a:t>
                      </a:r>
                      <a:r>
                        <a:rPr sz="1100" spc="-2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1100" spc="-2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1100" spc="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s</a:t>
                      </a:r>
                      <a:r>
                        <a:rPr sz="1100" spc="-5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4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h</a:t>
                      </a:r>
                      <a:r>
                        <a:rPr sz="1100" spc="-5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av</a:t>
                      </a:r>
                      <a:r>
                        <a:rPr sz="1100" spc="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1100" spc="-5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2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1100" spc="-3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x</a:t>
                      </a:r>
                      <a:r>
                        <a:rPr sz="1100" spc="-2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pe</a:t>
                      </a:r>
                      <a:r>
                        <a:rPr sz="1100" spc="1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1100" spc="-3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1100" spc="-3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i</a:t>
                      </a:r>
                      <a:r>
                        <a:rPr sz="1100" spc="-2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s</a:t>
                      </a:r>
                      <a:r>
                        <a:rPr sz="1100" spc="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1100" spc="-5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3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bu</a:t>
                      </a:r>
                      <a:r>
                        <a:rPr sz="1100" spc="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1100" spc="-5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3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i</a:t>
                      </a:r>
                      <a:r>
                        <a:rPr sz="1100" spc="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s</a:t>
                      </a:r>
                      <a:r>
                        <a:rPr sz="1100" spc="-5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4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1100" spc="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n</a:t>
                      </a:r>
                      <a:r>
                        <a:rPr sz="1100" spc="-5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2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1100" spc="-4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na</a:t>
                      </a:r>
                      <a:r>
                        <a:rPr sz="1100" spc="-3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b</a:t>
                      </a:r>
                      <a:r>
                        <a:rPr sz="1100" spc="-3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l</a:t>
                      </a:r>
                      <a:r>
                        <a:rPr sz="1100" spc="-2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1100" spc="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r </a:t>
                      </a:r>
                      <a:r>
                        <a:rPr sz="1100" spc="-4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1100" spc="-3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n</a:t>
                      </a:r>
                      <a:r>
                        <a:rPr sz="1100" spc="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d</a:t>
                      </a:r>
                      <a:r>
                        <a:rPr sz="1100" spc="-5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3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1100" spc="-4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1100" spc="1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1100" spc="-3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1100" spc="-3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n</a:t>
                      </a:r>
                      <a:r>
                        <a:rPr sz="1100" spc="-2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1100" spc="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r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6350">
                      <a:solidFill>
                        <a:srgbClr val="CA4478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1967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</a:pPr>
                      <a:r>
                        <a:rPr sz="1100" spc="-3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F</a:t>
                      </a:r>
                      <a:r>
                        <a:rPr sz="1100" spc="-2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1100" spc="-2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1100" spc="-3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u</a:t>
                      </a:r>
                      <a:r>
                        <a:rPr sz="1100" spc="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s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R w="6350">
                      <a:solidFill>
                        <a:srgbClr val="CA4478"/>
                      </a:solidFill>
                      <a:prstDash val="solid"/>
                    </a:lnR>
                    <a:solidFill>
                      <a:srgbClr val="D2C8CB"/>
                    </a:solidFill>
                  </a:tcPr>
                </a:tc>
                <a:tc>
                  <a:txBody>
                    <a:bodyPr/>
                    <a:lstStyle/>
                    <a:p>
                      <a:pPr marL="86360" marR="199390">
                        <a:lnSpc>
                          <a:spcPts val="1300"/>
                        </a:lnSpc>
                      </a:pPr>
                      <a:r>
                        <a:rPr sz="1100" spc="-55" dirty="0">
                          <a:solidFill>
                            <a:srgbClr val="492A34"/>
                          </a:solidFill>
                          <a:latin typeface="Verdana"/>
                          <a:cs typeface="Verdana"/>
                        </a:rPr>
                        <a:t>I</a:t>
                      </a:r>
                      <a:r>
                        <a:rPr sz="1100" spc="-35" dirty="0">
                          <a:solidFill>
                            <a:srgbClr val="492A34"/>
                          </a:solidFill>
                          <a:latin typeface="Verdana"/>
                          <a:cs typeface="Verdana"/>
                        </a:rPr>
                        <a:t>d</a:t>
                      </a:r>
                      <a:r>
                        <a:rPr sz="1100" spc="-25" dirty="0">
                          <a:solidFill>
                            <a:srgbClr val="492A34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1100" spc="-40" dirty="0">
                          <a:solidFill>
                            <a:srgbClr val="492A34"/>
                          </a:solidFill>
                          <a:latin typeface="Verdana"/>
                          <a:cs typeface="Verdana"/>
                        </a:rPr>
                        <a:t>n</a:t>
                      </a:r>
                      <a:r>
                        <a:rPr sz="1100" spc="-30" dirty="0">
                          <a:solidFill>
                            <a:srgbClr val="492A34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1100" spc="-35" dirty="0">
                          <a:solidFill>
                            <a:srgbClr val="492A34"/>
                          </a:solidFill>
                          <a:latin typeface="Verdana"/>
                          <a:cs typeface="Verdana"/>
                        </a:rPr>
                        <a:t>i</a:t>
                      </a:r>
                      <a:r>
                        <a:rPr sz="1100" spc="15" dirty="0">
                          <a:solidFill>
                            <a:srgbClr val="492A34"/>
                          </a:solidFill>
                          <a:latin typeface="Verdana"/>
                          <a:cs typeface="Verdana"/>
                        </a:rPr>
                        <a:t>f</a:t>
                      </a:r>
                      <a:r>
                        <a:rPr sz="1100" spc="0" dirty="0">
                          <a:solidFill>
                            <a:srgbClr val="492A34"/>
                          </a:solidFill>
                          <a:latin typeface="Verdana"/>
                          <a:cs typeface="Verdana"/>
                        </a:rPr>
                        <a:t>y</a:t>
                      </a:r>
                      <a:r>
                        <a:rPr sz="1100" spc="-55" dirty="0">
                          <a:solidFill>
                            <a:srgbClr val="492A34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35" dirty="0">
                          <a:solidFill>
                            <a:srgbClr val="492A34"/>
                          </a:solidFill>
                          <a:latin typeface="Verdana"/>
                          <a:cs typeface="Verdana"/>
                        </a:rPr>
                        <a:t>d</a:t>
                      </a:r>
                      <a:r>
                        <a:rPr sz="1100" spc="-25" dirty="0">
                          <a:solidFill>
                            <a:srgbClr val="492A34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1100" spc="0" dirty="0">
                          <a:solidFill>
                            <a:srgbClr val="492A34"/>
                          </a:solidFill>
                          <a:latin typeface="Verdana"/>
                          <a:cs typeface="Verdana"/>
                        </a:rPr>
                        <a:t>f</a:t>
                      </a:r>
                      <a:r>
                        <a:rPr sz="1100" spc="-35" dirty="0">
                          <a:solidFill>
                            <a:srgbClr val="492A34"/>
                          </a:solidFill>
                          <a:latin typeface="Verdana"/>
                          <a:cs typeface="Verdana"/>
                        </a:rPr>
                        <a:t>i</a:t>
                      </a:r>
                      <a:r>
                        <a:rPr sz="1100" spc="-20" dirty="0">
                          <a:solidFill>
                            <a:srgbClr val="492A34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1100" spc="-35" dirty="0">
                          <a:solidFill>
                            <a:srgbClr val="492A34"/>
                          </a:solidFill>
                          <a:latin typeface="Verdana"/>
                          <a:cs typeface="Verdana"/>
                        </a:rPr>
                        <a:t>i</a:t>
                      </a:r>
                      <a:r>
                        <a:rPr sz="1100" spc="-10" dirty="0">
                          <a:solidFill>
                            <a:srgbClr val="492A34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1100" spc="0" dirty="0">
                          <a:solidFill>
                            <a:srgbClr val="492A34"/>
                          </a:solidFill>
                          <a:latin typeface="Verdana"/>
                          <a:cs typeface="Verdana"/>
                        </a:rPr>
                        <a:t>s</a:t>
                      </a:r>
                      <a:r>
                        <a:rPr sz="1100" spc="-55" dirty="0">
                          <a:solidFill>
                            <a:srgbClr val="492A34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40" dirty="0">
                          <a:solidFill>
                            <a:srgbClr val="492A34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1100" spc="-30" dirty="0">
                          <a:solidFill>
                            <a:srgbClr val="492A34"/>
                          </a:solidFill>
                          <a:latin typeface="Verdana"/>
                          <a:cs typeface="Verdana"/>
                        </a:rPr>
                        <a:t>n</a:t>
                      </a:r>
                      <a:r>
                        <a:rPr sz="1100" spc="0" dirty="0">
                          <a:solidFill>
                            <a:srgbClr val="492A34"/>
                          </a:solidFill>
                          <a:latin typeface="Verdana"/>
                          <a:cs typeface="Verdana"/>
                        </a:rPr>
                        <a:t>d</a:t>
                      </a:r>
                      <a:r>
                        <a:rPr sz="1100" spc="-55" dirty="0">
                          <a:solidFill>
                            <a:srgbClr val="492A34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35" dirty="0">
                          <a:solidFill>
                            <a:srgbClr val="492A34"/>
                          </a:solidFill>
                          <a:latin typeface="Verdana"/>
                          <a:cs typeface="Verdana"/>
                        </a:rPr>
                        <a:t>m</a:t>
                      </a:r>
                      <a:r>
                        <a:rPr sz="1100" spc="-40" dirty="0">
                          <a:solidFill>
                            <a:srgbClr val="492A34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1100" spc="-30" dirty="0">
                          <a:solidFill>
                            <a:srgbClr val="492A34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1100" spc="-15" dirty="0">
                          <a:solidFill>
                            <a:srgbClr val="492A34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1100" spc="0" dirty="0">
                          <a:solidFill>
                            <a:srgbClr val="492A34"/>
                          </a:solidFill>
                          <a:latin typeface="Verdana"/>
                          <a:cs typeface="Verdana"/>
                        </a:rPr>
                        <a:t>h</a:t>
                      </a:r>
                      <a:r>
                        <a:rPr sz="1100" spc="-55" dirty="0">
                          <a:solidFill>
                            <a:srgbClr val="492A34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30" dirty="0">
                          <a:solidFill>
                            <a:srgbClr val="492A34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1100" spc="0" dirty="0">
                          <a:solidFill>
                            <a:srgbClr val="492A34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1100" spc="-55" dirty="0">
                          <a:solidFill>
                            <a:srgbClr val="492A34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0" dirty="0">
                          <a:solidFill>
                            <a:srgbClr val="492A34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1100" spc="-55" dirty="0">
                          <a:solidFill>
                            <a:srgbClr val="492A34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40" dirty="0">
                          <a:solidFill>
                            <a:srgbClr val="492A34"/>
                          </a:solidFill>
                          <a:latin typeface="Verdana"/>
                          <a:cs typeface="Verdana"/>
                        </a:rPr>
                        <a:t>lim</a:t>
                      </a:r>
                      <a:r>
                        <a:rPr sz="1100" spc="-35" dirty="0">
                          <a:solidFill>
                            <a:srgbClr val="492A34"/>
                          </a:solidFill>
                          <a:latin typeface="Verdana"/>
                          <a:cs typeface="Verdana"/>
                        </a:rPr>
                        <a:t>it</a:t>
                      </a:r>
                      <a:r>
                        <a:rPr sz="1100" spc="-20" dirty="0">
                          <a:solidFill>
                            <a:srgbClr val="492A34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1100" spc="0" dirty="0">
                          <a:solidFill>
                            <a:srgbClr val="492A34"/>
                          </a:solidFill>
                          <a:latin typeface="Verdana"/>
                          <a:cs typeface="Verdana"/>
                        </a:rPr>
                        <a:t>d </a:t>
                      </a:r>
                      <a:r>
                        <a:rPr sz="1100" spc="-20" dirty="0">
                          <a:solidFill>
                            <a:srgbClr val="492A34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1100" spc="-40" dirty="0">
                          <a:solidFill>
                            <a:srgbClr val="492A34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1100" spc="-35" dirty="0">
                          <a:solidFill>
                            <a:srgbClr val="492A34"/>
                          </a:solidFill>
                          <a:latin typeface="Verdana"/>
                          <a:cs typeface="Verdana"/>
                        </a:rPr>
                        <a:t>ng</a:t>
                      </a:r>
                      <a:r>
                        <a:rPr sz="1100" spc="0" dirty="0">
                          <a:solidFill>
                            <a:srgbClr val="492A34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1100" spc="-55" dirty="0">
                          <a:solidFill>
                            <a:srgbClr val="492A34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35" dirty="0">
                          <a:solidFill>
                            <a:srgbClr val="492A34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1100" spc="0" dirty="0">
                          <a:solidFill>
                            <a:srgbClr val="492A34"/>
                          </a:solidFill>
                          <a:latin typeface="Verdana"/>
                          <a:cs typeface="Verdana"/>
                        </a:rPr>
                        <a:t>f</a:t>
                      </a:r>
                      <a:r>
                        <a:rPr sz="1100" spc="-55" dirty="0">
                          <a:solidFill>
                            <a:srgbClr val="492A34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25" dirty="0">
                          <a:solidFill>
                            <a:srgbClr val="492A34"/>
                          </a:solidFill>
                          <a:latin typeface="Verdana"/>
                          <a:cs typeface="Verdana"/>
                        </a:rPr>
                        <a:t>se</a:t>
                      </a:r>
                      <a:r>
                        <a:rPr sz="1100" spc="15" dirty="0">
                          <a:solidFill>
                            <a:srgbClr val="492A34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1100" spc="-35" dirty="0">
                          <a:solidFill>
                            <a:srgbClr val="492A34"/>
                          </a:solidFill>
                          <a:latin typeface="Verdana"/>
                          <a:cs typeface="Verdana"/>
                        </a:rPr>
                        <a:t>vi</a:t>
                      </a:r>
                      <a:r>
                        <a:rPr sz="1100" spc="-20" dirty="0">
                          <a:solidFill>
                            <a:srgbClr val="492A34"/>
                          </a:solidFill>
                          <a:latin typeface="Verdana"/>
                          <a:cs typeface="Verdana"/>
                        </a:rPr>
                        <a:t>ce</a:t>
                      </a:r>
                      <a:r>
                        <a:rPr sz="1100" spc="0" dirty="0">
                          <a:solidFill>
                            <a:srgbClr val="492A34"/>
                          </a:solidFill>
                          <a:latin typeface="Verdana"/>
                          <a:cs typeface="Verdana"/>
                        </a:rPr>
                        <a:t>s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6350">
                      <a:solidFill>
                        <a:srgbClr val="CA4478"/>
                      </a:solidFill>
                      <a:prstDash val="solid"/>
                    </a:lnL>
                    <a:lnR w="6350">
                      <a:solidFill>
                        <a:srgbClr val="CA4478"/>
                      </a:solidFill>
                      <a:prstDash val="solid"/>
                    </a:lnR>
                    <a:solidFill>
                      <a:srgbClr val="D2C8CB"/>
                    </a:solidFill>
                  </a:tcPr>
                </a:tc>
                <a:tc>
                  <a:txBody>
                    <a:bodyPr/>
                    <a:lstStyle/>
                    <a:p>
                      <a:pPr marL="86360" marR="583565">
                        <a:lnSpc>
                          <a:spcPts val="1300"/>
                        </a:lnSpc>
                      </a:pPr>
                      <a:r>
                        <a:rPr sz="1100" spc="-2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B</a:t>
                      </a:r>
                      <a:r>
                        <a:rPr sz="1100" spc="-4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ui</a:t>
                      </a:r>
                      <a:r>
                        <a:rPr sz="1100" spc="-3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l</a:t>
                      </a:r>
                      <a:r>
                        <a:rPr sz="1100" spc="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d</a:t>
                      </a:r>
                      <a:r>
                        <a:rPr sz="1100" spc="-5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3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1100" spc="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n</a:t>
                      </a:r>
                      <a:r>
                        <a:rPr sz="1100" spc="-5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1100" spc="-4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1100" spc="-3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1100" spc="-3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1100" spc="-2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1100" spc="-3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i</a:t>
                      </a:r>
                      <a:r>
                        <a:rPr sz="1100" spc="-3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1100" spc="-3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i</a:t>
                      </a:r>
                      <a:r>
                        <a:rPr sz="1100" spc="-2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1100" spc="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s</a:t>
                      </a:r>
                      <a:r>
                        <a:rPr sz="1100" spc="-5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4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1100" spc="-3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n</a:t>
                      </a:r>
                      <a:r>
                        <a:rPr sz="1100" spc="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d</a:t>
                      </a:r>
                      <a:r>
                        <a:rPr sz="1100" spc="-5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2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s</a:t>
                      </a:r>
                      <a:r>
                        <a:rPr sz="1100" spc="-3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1100" spc="-1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1100" spc="-2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1100" spc="-3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ng</a:t>
                      </a:r>
                      <a:r>
                        <a:rPr sz="1100" spc="-3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ths t</a:t>
                      </a:r>
                      <a:r>
                        <a:rPr sz="1100" spc="-5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1100" spc="-4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w</a:t>
                      </a:r>
                      <a:r>
                        <a:rPr sz="1100" spc="-4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1100" spc="-1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1100" spc="-3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d</a:t>
                      </a:r>
                      <a:r>
                        <a:rPr sz="1100" spc="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s</a:t>
                      </a:r>
                      <a:r>
                        <a:rPr sz="1100" spc="-5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cr</a:t>
                      </a:r>
                      <a:r>
                        <a:rPr sz="1100" spc="-3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1100" spc="-4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1100" spc="-3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1100" spc="-3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i</a:t>
                      </a:r>
                      <a:r>
                        <a:rPr sz="1100" spc="-5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v</a:t>
                      </a:r>
                      <a:r>
                        <a:rPr sz="1100" spc="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1100" spc="-5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2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s</a:t>
                      </a:r>
                      <a:r>
                        <a:rPr sz="1100" spc="-3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1100" spc="-4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l</a:t>
                      </a:r>
                      <a:r>
                        <a:rPr sz="1100" spc="-3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u</a:t>
                      </a:r>
                      <a:r>
                        <a:rPr sz="1100" spc="-3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1100" spc="-35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i</a:t>
                      </a:r>
                      <a:r>
                        <a:rPr sz="1100" spc="-30" dirty="0">
                          <a:solidFill>
                            <a:srgbClr val="654850"/>
                          </a:solidFill>
                          <a:latin typeface="Verdana"/>
                          <a:cs typeface="Verdana"/>
                        </a:rPr>
                        <a:t>ons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6350">
                      <a:solidFill>
                        <a:srgbClr val="CA4478"/>
                      </a:solidFill>
                      <a:prstDash val="solid"/>
                    </a:lnL>
                    <a:solidFill>
                      <a:srgbClr val="D2C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0" cy="839990"/>
          </a:xfrm>
          <a:custGeom>
            <a:avLst/>
            <a:gdLst/>
            <a:ahLst/>
            <a:cxnLst/>
            <a:rect l="l" t="t" r="r" b="b"/>
            <a:pathLst>
              <a:path h="839990">
                <a:moveTo>
                  <a:pt x="0" y="839990"/>
                </a:moveTo>
                <a:lnTo>
                  <a:pt x="0" y="0"/>
                </a:lnTo>
                <a:lnTo>
                  <a:pt x="0" y="839990"/>
                </a:lnTo>
                <a:close/>
              </a:path>
            </a:pathLst>
          </a:custGeom>
          <a:solidFill>
            <a:srgbClr val="C6C6C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007300" y="5051582"/>
            <a:ext cx="349885" cy="1695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-120" dirty="0">
                <a:solidFill>
                  <a:srgbClr val="575756"/>
                </a:solidFill>
                <a:latin typeface="Verdana"/>
                <a:cs typeface="Verdana"/>
              </a:rPr>
              <a:t>1</a:t>
            </a:r>
            <a:r>
              <a:rPr sz="1000" spc="-80" dirty="0">
                <a:solidFill>
                  <a:srgbClr val="575756"/>
                </a:solidFill>
                <a:latin typeface="Verdana"/>
                <a:cs typeface="Verdana"/>
              </a:rPr>
              <a:t>2</a:t>
            </a:r>
            <a:r>
              <a:rPr sz="1000" spc="-135" dirty="0">
                <a:solidFill>
                  <a:srgbClr val="575756"/>
                </a:solidFill>
                <a:latin typeface="Verdana"/>
                <a:cs typeface="Verdana"/>
              </a:rPr>
              <a:t>/</a:t>
            </a:r>
            <a:r>
              <a:rPr sz="1000" spc="-120" dirty="0">
                <a:solidFill>
                  <a:srgbClr val="575756"/>
                </a:solidFill>
                <a:latin typeface="Verdana"/>
                <a:cs typeface="Verdana"/>
              </a:rPr>
              <a:t>1</a:t>
            </a:r>
            <a:r>
              <a:rPr sz="1000" spc="0" dirty="0">
                <a:solidFill>
                  <a:srgbClr val="575756"/>
                </a:solidFill>
                <a:latin typeface="Verdana"/>
                <a:cs typeface="Verdana"/>
              </a:rPr>
              <a:t>3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88000" y="5038418"/>
            <a:ext cx="7056005" cy="0"/>
          </a:xfrm>
          <a:custGeom>
            <a:avLst/>
            <a:gdLst/>
            <a:ahLst/>
            <a:cxnLst/>
            <a:rect l="l" t="t" r="r" b="b"/>
            <a:pathLst>
              <a:path w="7056005">
                <a:moveTo>
                  <a:pt x="0" y="0"/>
                </a:moveTo>
                <a:lnTo>
                  <a:pt x="7056005" y="0"/>
                </a:lnTo>
              </a:path>
            </a:pathLst>
          </a:custGeom>
          <a:ln w="3175">
            <a:solidFill>
              <a:srgbClr val="0042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7559992" cy="839990"/>
          </a:xfrm>
          <a:custGeom>
            <a:avLst/>
            <a:gdLst/>
            <a:ahLst/>
            <a:cxnLst/>
            <a:rect l="l" t="t" r="r" b="b"/>
            <a:pathLst>
              <a:path w="7559992" h="839990">
                <a:moveTo>
                  <a:pt x="0" y="839990"/>
                </a:moveTo>
                <a:lnTo>
                  <a:pt x="7559992" y="839990"/>
                </a:lnTo>
                <a:lnTo>
                  <a:pt x="7559992" y="0"/>
                </a:lnTo>
                <a:lnTo>
                  <a:pt x="0" y="0"/>
                </a:lnTo>
                <a:lnTo>
                  <a:pt x="0" y="839990"/>
                </a:lnTo>
                <a:close/>
              </a:path>
            </a:pathLst>
          </a:custGeom>
          <a:solidFill>
            <a:srgbClr val="2F394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2"/>
            <a:ext cx="0" cy="839990"/>
          </a:xfrm>
          <a:custGeom>
            <a:avLst/>
            <a:gdLst/>
            <a:ahLst/>
            <a:cxnLst/>
            <a:rect l="l" t="t" r="r" b="b"/>
            <a:pathLst>
              <a:path h="83999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C6C6C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75300" y="192764"/>
            <a:ext cx="3757295" cy="5111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ts val="1950"/>
              </a:lnSpc>
            </a:pPr>
            <a:r>
              <a:rPr sz="1800" b="1" spc="-130" dirty="0">
                <a:solidFill>
                  <a:srgbClr val="3F96BF"/>
                </a:solidFill>
                <a:latin typeface="Verdana"/>
                <a:cs typeface="Verdana"/>
              </a:rPr>
              <a:t>I</a:t>
            </a:r>
            <a:r>
              <a:rPr sz="1800" b="1" spc="-110" dirty="0">
                <a:solidFill>
                  <a:srgbClr val="3F96BF"/>
                </a:solidFill>
                <a:latin typeface="Verdana"/>
                <a:cs typeface="Verdana"/>
              </a:rPr>
              <a:t>d</a:t>
            </a:r>
            <a:r>
              <a:rPr sz="1800" b="1" spc="-80" dirty="0">
                <a:solidFill>
                  <a:srgbClr val="3F96BF"/>
                </a:solidFill>
                <a:latin typeface="Verdana"/>
                <a:cs typeface="Verdana"/>
              </a:rPr>
              <a:t>e</a:t>
            </a:r>
            <a:r>
              <a:rPr sz="1800" b="1" spc="-130" dirty="0">
                <a:solidFill>
                  <a:srgbClr val="3F96BF"/>
                </a:solidFill>
                <a:latin typeface="Verdana"/>
                <a:cs typeface="Verdana"/>
              </a:rPr>
              <a:t>n</a:t>
            </a:r>
            <a:r>
              <a:rPr sz="1800" b="1" spc="-75" dirty="0">
                <a:solidFill>
                  <a:srgbClr val="3F96BF"/>
                </a:solidFill>
                <a:latin typeface="Verdana"/>
                <a:cs typeface="Verdana"/>
              </a:rPr>
              <a:t>t</a:t>
            </a:r>
            <a:r>
              <a:rPr sz="1800" b="1" spc="-85" dirty="0">
                <a:solidFill>
                  <a:srgbClr val="3F96BF"/>
                </a:solidFill>
                <a:latin typeface="Verdana"/>
                <a:cs typeface="Verdana"/>
              </a:rPr>
              <a:t>i</a:t>
            </a:r>
            <a:r>
              <a:rPr sz="1800" b="1" spc="-35" dirty="0">
                <a:solidFill>
                  <a:srgbClr val="3F96BF"/>
                </a:solidFill>
                <a:latin typeface="Verdana"/>
                <a:cs typeface="Verdana"/>
              </a:rPr>
              <a:t>f</a:t>
            </a:r>
            <a:r>
              <a:rPr sz="1800" b="1" spc="-90" dirty="0">
                <a:solidFill>
                  <a:srgbClr val="3F96BF"/>
                </a:solidFill>
                <a:latin typeface="Verdana"/>
                <a:cs typeface="Verdana"/>
              </a:rPr>
              <a:t>yi</a:t>
            </a:r>
            <a:r>
              <a:rPr sz="1800" b="1" spc="-120" dirty="0">
                <a:solidFill>
                  <a:srgbClr val="3F96BF"/>
                </a:solidFill>
                <a:latin typeface="Verdana"/>
                <a:cs typeface="Verdana"/>
              </a:rPr>
              <a:t>n</a:t>
            </a:r>
            <a:r>
              <a:rPr sz="1800" b="1" spc="-80" dirty="0">
                <a:solidFill>
                  <a:srgbClr val="3F96BF"/>
                </a:solidFill>
                <a:latin typeface="Verdana"/>
                <a:cs typeface="Verdana"/>
              </a:rPr>
              <a:t>g</a:t>
            </a:r>
            <a:r>
              <a:rPr sz="1800" b="1" spc="-30" dirty="0">
                <a:solidFill>
                  <a:srgbClr val="3F96BF"/>
                </a:solidFill>
                <a:latin typeface="Verdana"/>
                <a:cs typeface="Verdana"/>
              </a:rPr>
              <a:t> </a:t>
            </a:r>
            <a:r>
              <a:rPr sz="1800" b="1" spc="-110" dirty="0">
                <a:solidFill>
                  <a:srgbClr val="3F96BF"/>
                </a:solidFill>
                <a:latin typeface="Verdana"/>
                <a:cs typeface="Verdana"/>
              </a:rPr>
              <a:t>p</a:t>
            </a:r>
            <a:r>
              <a:rPr sz="1800" b="1" spc="-80" dirty="0">
                <a:solidFill>
                  <a:srgbClr val="3F96BF"/>
                </a:solidFill>
                <a:latin typeface="Verdana"/>
                <a:cs typeface="Verdana"/>
              </a:rPr>
              <a:t>e</a:t>
            </a:r>
            <a:r>
              <a:rPr sz="1800" b="1" spc="-70" dirty="0">
                <a:solidFill>
                  <a:srgbClr val="3F96BF"/>
                </a:solidFill>
                <a:latin typeface="Verdana"/>
                <a:cs typeface="Verdana"/>
              </a:rPr>
              <a:t>r</a:t>
            </a:r>
            <a:r>
              <a:rPr sz="1800" b="1" spc="-105" dirty="0">
                <a:solidFill>
                  <a:srgbClr val="3F96BF"/>
                </a:solidFill>
                <a:latin typeface="Verdana"/>
                <a:cs typeface="Verdana"/>
              </a:rPr>
              <a:t>son</a:t>
            </a:r>
            <a:r>
              <a:rPr sz="1800" b="1" spc="-100" dirty="0">
                <a:solidFill>
                  <a:srgbClr val="3F96BF"/>
                </a:solidFill>
                <a:latin typeface="Verdana"/>
                <a:cs typeface="Verdana"/>
              </a:rPr>
              <a:t>a</a:t>
            </a:r>
            <a:r>
              <a:rPr sz="1800" b="1" spc="-65" dirty="0">
                <a:solidFill>
                  <a:srgbClr val="3F96BF"/>
                </a:solidFill>
                <a:latin typeface="Verdana"/>
                <a:cs typeface="Verdana"/>
              </a:rPr>
              <a:t>l</a:t>
            </a:r>
            <a:r>
              <a:rPr sz="1800" b="1" spc="-30" dirty="0">
                <a:solidFill>
                  <a:srgbClr val="3F96BF"/>
                </a:solidFill>
                <a:latin typeface="Verdana"/>
                <a:cs typeface="Verdana"/>
              </a:rPr>
              <a:t> </a:t>
            </a:r>
            <a:r>
              <a:rPr sz="1800" b="1" spc="-105" dirty="0">
                <a:solidFill>
                  <a:srgbClr val="3F96BF"/>
                </a:solidFill>
                <a:latin typeface="Verdana"/>
                <a:cs typeface="Verdana"/>
              </a:rPr>
              <a:t>out</a:t>
            </a:r>
            <a:r>
              <a:rPr sz="1800" b="1" spc="-100" dirty="0">
                <a:solidFill>
                  <a:srgbClr val="3F96BF"/>
                </a:solidFill>
                <a:latin typeface="Verdana"/>
                <a:cs typeface="Verdana"/>
              </a:rPr>
              <a:t>com</a:t>
            </a:r>
            <a:r>
              <a:rPr sz="1800" b="1" spc="-65" dirty="0">
                <a:solidFill>
                  <a:srgbClr val="3F96BF"/>
                </a:solidFill>
                <a:latin typeface="Verdana"/>
                <a:cs typeface="Verdana"/>
              </a:rPr>
              <a:t>e</a:t>
            </a:r>
            <a:r>
              <a:rPr sz="1800" b="1" spc="-150" dirty="0">
                <a:solidFill>
                  <a:srgbClr val="3F96BF"/>
                </a:solidFill>
                <a:latin typeface="Verdana"/>
                <a:cs typeface="Verdana"/>
              </a:rPr>
              <a:t>s</a:t>
            </a:r>
            <a:r>
              <a:rPr sz="1800" b="1" spc="25" dirty="0">
                <a:solidFill>
                  <a:srgbClr val="3F96BF"/>
                </a:solidFill>
                <a:latin typeface="Verdana"/>
                <a:cs typeface="Verdana"/>
              </a:rPr>
              <a:t>:</a:t>
            </a:r>
            <a:r>
              <a:rPr sz="1800" b="1" spc="20" dirty="0">
                <a:solidFill>
                  <a:srgbClr val="3F96BF"/>
                </a:solidFill>
                <a:latin typeface="Verdana"/>
                <a:cs typeface="Verdana"/>
              </a:rPr>
              <a:t> </a:t>
            </a:r>
            <a:r>
              <a:rPr sz="1800" b="1" spc="-90" dirty="0">
                <a:solidFill>
                  <a:srgbClr val="3F96BF"/>
                </a:solidFill>
                <a:latin typeface="Verdana"/>
                <a:cs typeface="Verdana"/>
              </a:rPr>
              <a:t>f</a:t>
            </a:r>
            <a:r>
              <a:rPr sz="1800" b="1" spc="-95" dirty="0">
                <a:solidFill>
                  <a:srgbClr val="3F96BF"/>
                </a:solidFill>
                <a:latin typeface="Verdana"/>
                <a:cs typeface="Verdana"/>
              </a:rPr>
              <a:t>ro</a:t>
            </a:r>
            <a:r>
              <a:rPr sz="1800" b="1" spc="-100" dirty="0">
                <a:solidFill>
                  <a:srgbClr val="3F96BF"/>
                </a:solidFill>
                <a:latin typeface="Verdana"/>
                <a:cs typeface="Verdana"/>
              </a:rPr>
              <a:t>m</a:t>
            </a:r>
            <a:r>
              <a:rPr sz="1800" b="1" spc="-30" dirty="0">
                <a:solidFill>
                  <a:srgbClr val="3F96BF"/>
                </a:solidFill>
                <a:latin typeface="Verdana"/>
                <a:cs typeface="Verdana"/>
              </a:rPr>
              <a:t> </a:t>
            </a:r>
            <a:r>
              <a:rPr sz="1800" b="1" spc="-85" dirty="0">
                <a:solidFill>
                  <a:srgbClr val="3F96BF"/>
                </a:solidFill>
                <a:latin typeface="Verdana"/>
                <a:cs typeface="Verdana"/>
              </a:rPr>
              <a:t>fi</a:t>
            </a:r>
            <a:r>
              <a:rPr sz="1800" b="1" spc="-175" dirty="0">
                <a:solidFill>
                  <a:srgbClr val="3F96BF"/>
                </a:solidFill>
                <a:latin typeface="Verdana"/>
                <a:cs typeface="Verdana"/>
              </a:rPr>
              <a:t>x</a:t>
            </a:r>
            <a:r>
              <a:rPr sz="1800" b="1" spc="-80" dirty="0">
                <a:solidFill>
                  <a:srgbClr val="3F96BF"/>
                </a:solidFill>
                <a:latin typeface="Verdana"/>
                <a:cs typeface="Verdana"/>
              </a:rPr>
              <a:t>e</a:t>
            </a:r>
            <a:r>
              <a:rPr sz="1800" b="1" spc="-85" dirty="0">
                <a:solidFill>
                  <a:srgbClr val="3F96BF"/>
                </a:solidFill>
                <a:latin typeface="Verdana"/>
                <a:cs typeface="Verdana"/>
              </a:rPr>
              <a:t>r</a:t>
            </a:r>
            <a:r>
              <a:rPr sz="1800" b="1" spc="-30" dirty="0">
                <a:solidFill>
                  <a:srgbClr val="3F96BF"/>
                </a:solidFill>
                <a:latin typeface="Verdana"/>
                <a:cs typeface="Verdana"/>
              </a:rPr>
              <a:t> </a:t>
            </a:r>
            <a:r>
              <a:rPr sz="1800" b="1" spc="-80" dirty="0">
                <a:solidFill>
                  <a:srgbClr val="3F96BF"/>
                </a:solidFill>
                <a:latin typeface="Verdana"/>
                <a:cs typeface="Verdana"/>
              </a:rPr>
              <a:t>t</a:t>
            </a:r>
            <a:r>
              <a:rPr sz="1800" b="1" spc="-75" dirty="0">
                <a:solidFill>
                  <a:srgbClr val="3F96BF"/>
                </a:solidFill>
                <a:latin typeface="Verdana"/>
                <a:cs typeface="Verdana"/>
              </a:rPr>
              <a:t>o</a:t>
            </a:r>
            <a:r>
              <a:rPr sz="1800" b="1" spc="-30" dirty="0">
                <a:solidFill>
                  <a:srgbClr val="3F96BF"/>
                </a:solidFill>
                <a:latin typeface="Verdana"/>
                <a:cs typeface="Verdana"/>
              </a:rPr>
              <a:t> </a:t>
            </a:r>
            <a:r>
              <a:rPr sz="1800" b="1" spc="-100" dirty="0">
                <a:solidFill>
                  <a:srgbClr val="3F96BF"/>
                </a:solidFill>
                <a:latin typeface="Verdana"/>
                <a:cs typeface="Verdana"/>
              </a:rPr>
              <a:t>f</a:t>
            </a:r>
            <a:r>
              <a:rPr sz="1800" b="1" spc="-90" dirty="0">
                <a:solidFill>
                  <a:srgbClr val="3F96BF"/>
                </a:solidFill>
                <a:latin typeface="Verdana"/>
                <a:cs typeface="Verdana"/>
              </a:rPr>
              <a:t>a</a:t>
            </a:r>
            <a:r>
              <a:rPr sz="1800" b="1" spc="-70" dirty="0">
                <a:solidFill>
                  <a:srgbClr val="3F96BF"/>
                </a:solidFill>
                <a:latin typeface="Verdana"/>
                <a:cs typeface="Verdana"/>
              </a:rPr>
              <a:t>c</a:t>
            </a:r>
            <a:r>
              <a:rPr sz="1800" b="1" spc="-95" dirty="0">
                <a:solidFill>
                  <a:srgbClr val="3F96BF"/>
                </a:solidFill>
                <a:latin typeface="Verdana"/>
                <a:cs typeface="Verdana"/>
              </a:rPr>
              <a:t>i</a:t>
            </a:r>
            <a:r>
              <a:rPr sz="1800" b="1" spc="-110" dirty="0">
                <a:solidFill>
                  <a:srgbClr val="3F96BF"/>
                </a:solidFill>
                <a:latin typeface="Verdana"/>
                <a:cs typeface="Verdana"/>
              </a:rPr>
              <a:t>l</a:t>
            </a:r>
            <a:r>
              <a:rPr sz="1800" b="1" spc="-90" dirty="0">
                <a:solidFill>
                  <a:srgbClr val="3F96BF"/>
                </a:solidFill>
                <a:latin typeface="Verdana"/>
                <a:cs typeface="Verdana"/>
              </a:rPr>
              <a:t>i</a:t>
            </a:r>
            <a:r>
              <a:rPr sz="1800" b="1" spc="-45" dirty="0">
                <a:solidFill>
                  <a:srgbClr val="3F96BF"/>
                </a:solidFill>
                <a:latin typeface="Verdana"/>
                <a:cs typeface="Verdana"/>
              </a:rPr>
              <a:t>t</a:t>
            </a:r>
            <a:r>
              <a:rPr sz="1800" b="1" spc="-100" dirty="0">
                <a:solidFill>
                  <a:srgbClr val="3F96BF"/>
                </a:solidFill>
                <a:latin typeface="Verdana"/>
                <a:cs typeface="Verdana"/>
              </a:rPr>
              <a:t>ator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2"/>
            <a:ext cx="0" cy="839990"/>
          </a:xfrm>
          <a:custGeom>
            <a:avLst/>
            <a:gdLst/>
            <a:ahLst/>
            <a:cxnLst/>
            <a:rect l="l" t="t" r="r" b="b"/>
            <a:pathLst>
              <a:path h="83999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492A3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03300" y="1234795"/>
            <a:ext cx="6073775" cy="27178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21590">
              <a:lnSpc>
                <a:spcPts val="1300"/>
              </a:lnSpc>
            </a:pP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45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v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ste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un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35" dirty="0">
                <a:solidFill>
                  <a:srgbClr val="575756"/>
                </a:solidFill>
                <a:latin typeface="Verdana"/>
                <a:cs typeface="Verdana"/>
              </a:rPr>
              <a:t>-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ra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d 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k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155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q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ir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95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95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b="1" spc="20" dirty="0">
                <a:solidFill>
                  <a:srgbClr val="575756"/>
                </a:solidFill>
                <a:latin typeface="Verdana"/>
                <a:cs typeface="Verdana"/>
              </a:rPr>
              <a:t>,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ra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3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d 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t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na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95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45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y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o 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b="1" spc="-160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y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j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um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p 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d 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x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le</a:t>
            </a:r>
            <a:r>
              <a:rPr sz="1100" b="1" spc="20" dirty="0">
                <a:solidFill>
                  <a:srgbClr val="575756"/>
                </a:solidFill>
                <a:latin typeface="Verdana"/>
                <a:cs typeface="Verdana"/>
              </a:rPr>
              <a:t>.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2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er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2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155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pon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o 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c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ss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150" dirty="0">
                <a:solidFill>
                  <a:srgbClr val="575756"/>
                </a:solidFill>
                <a:latin typeface="Verdana"/>
                <a:cs typeface="Verdana"/>
              </a:rPr>
              <a:t>y</a:t>
            </a:r>
            <a:r>
              <a:rPr sz="1100" b="1" spc="20" dirty="0">
                <a:solidFill>
                  <a:srgbClr val="575756"/>
                </a:solidFill>
                <a:latin typeface="Verdana"/>
                <a:cs typeface="Verdana"/>
              </a:rPr>
              <a:t>.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B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b="1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10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20" dirty="0">
                <a:solidFill>
                  <a:srgbClr val="575756"/>
                </a:solidFill>
                <a:latin typeface="Verdana"/>
                <a:cs typeface="Verdana"/>
              </a:rPr>
              <a:t>,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ng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 c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10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v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on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155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al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130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o 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45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b="1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t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r 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d 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po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95" dirty="0">
                <a:solidFill>
                  <a:srgbClr val="575756"/>
                </a:solidFill>
                <a:latin typeface="Verdana"/>
                <a:cs typeface="Verdana"/>
              </a:rPr>
              <a:t>b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160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y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2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160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d c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b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d 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20" dirty="0">
                <a:solidFill>
                  <a:srgbClr val="575756"/>
                </a:solidFill>
                <a:latin typeface="Verdana"/>
                <a:cs typeface="Verdana"/>
              </a:rPr>
              <a:t>,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y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d 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10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v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170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ll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b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100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b="1" spc="20" dirty="0">
                <a:solidFill>
                  <a:srgbClr val="575756"/>
                </a:solidFill>
                <a:latin typeface="Verdana"/>
                <a:cs typeface="Verdana"/>
              </a:rPr>
              <a:t>.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95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b="1" spc="-4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y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ste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b="1" spc="-2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ee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o 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re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t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20" dirty="0">
                <a:solidFill>
                  <a:srgbClr val="575756"/>
                </a:solidFill>
                <a:latin typeface="Verdana"/>
                <a:cs typeface="Verdana"/>
              </a:rPr>
              <a:t>.</a:t>
            </a:r>
            <a:endParaRPr sz="1100">
              <a:latin typeface="Verdana"/>
              <a:cs typeface="Verdana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300"/>
              </a:lnSpc>
              <a:spcBef>
                <a:spcPts val="6"/>
              </a:spcBef>
            </a:pPr>
            <a:endParaRPr sz="1300"/>
          </a:p>
          <a:p>
            <a:pPr marL="228600" marR="12700" indent="-72390">
              <a:lnSpc>
                <a:spcPts val="1500"/>
              </a:lnSpc>
            </a:pPr>
            <a:r>
              <a:rPr sz="1300" spc="35" dirty="0">
                <a:solidFill>
                  <a:srgbClr val="72A9CB"/>
                </a:solidFill>
                <a:latin typeface="Verdana"/>
                <a:cs typeface="Verdana"/>
              </a:rPr>
              <a:t>“</a:t>
            </a:r>
            <a:r>
              <a:rPr sz="1300" spc="-50" dirty="0">
                <a:solidFill>
                  <a:srgbClr val="72A9CB"/>
                </a:solidFill>
                <a:latin typeface="Verdana"/>
                <a:cs typeface="Verdana"/>
              </a:rPr>
              <a:t>W</a:t>
            </a:r>
            <a:r>
              <a:rPr sz="1300" spc="-45" dirty="0">
                <a:solidFill>
                  <a:srgbClr val="72A9CB"/>
                </a:solidFill>
                <a:latin typeface="Verdana"/>
                <a:cs typeface="Verdana"/>
              </a:rPr>
              <a:t>h</a:t>
            </a:r>
            <a:r>
              <a:rPr sz="1300" spc="-40" dirty="0">
                <a:solidFill>
                  <a:srgbClr val="72A9CB"/>
                </a:solidFill>
                <a:latin typeface="Verdana"/>
                <a:cs typeface="Verdana"/>
              </a:rPr>
              <a:t>e</a:t>
            </a:r>
            <a:r>
              <a:rPr sz="1300" spc="0" dirty="0">
                <a:solidFill>
                  <a:srgbClr val="72A9CB"/>
                </a:solidFill>
                <a:latin typeface="Verdana"/>
                <a:cs typeface="Verdana"/>
              </a:rPr>
              <a:t>n</a:t>
            </a:r>
            <a:r>
              <a:rPr sz="1300" spc="-65" dirty="0">
                <a:solidFill>
                  <a:srgbClr val="72A9CB"/>
                </a:solidFill>
                <a:latin typeface="Verdana"/>
                <a:cs typeface="Verdana"/>
              </a:rPr>
              <a:t> </a:t>
            </a:r>
            <a:r>
              <a:rPr sz="1300" spc="0" dirty="0">
                <a:solidFill>
                  <a:srgbClr val="72A9CB"/>
                </a:solidFill>
                <a:latin typeface="Verdana"/>
                <a:cs typeface="Verdana"/>
              </a:rPr>
              <a:t>I</a:t>
            </a:r>
            <a:r>
              <a:rPr sz="1300" spc="-65" dirty="0">
                <a:solidFill>
                  <a:srgbClr val="72A9CB"/>
                </a:solidFill>
                <a:latin typeface="Verdana"/>
                <a:cs typeface="Verdana"/>
              </a:rPr>
              <a:t> </a:t>
            </a:r>
            <a:r>
              <a:rPr sz="1300" spc="-45" dirty="0">
                <a:solidFill>
                  <a:srgbClr val="72A9CB"/>
                </a:solidFill>
                <a:latin typeface="Verdana"/>
                <a:cs typeface="Verdana"/>
              </a:rPr>
              <a:t>m</a:t>
            </a:r>
            <a:r>
              <a:rPr sz="1300" spc="-40" dirty="0">
                <a:solidFill>
                  <a:srgbClr val="72A9CB"/>
                </a:solidFill>
                <a:latin typeface="Verdana"/>
                <a:cs typeface="Verdana"/>
              </a:rPr>
              <a:t>e</a:t>
            </a:r>
            <a:r>
              <a:rPr sz="1300" spc="0" dirty="0">
                <a:solidFill>
                  <a:srgbClr val="72A9CB"/>
                </a:solidFill>
                <a:latin typeface="Verdana"/>
                <a:cs typeface="Verdana"/>
              </a:rPr>
              <a:t>t</a:t>
            </a:r>
            <a:r>
              <a:rPr sz="1300" spc="-65" dirty="0">
                <a:solidFill>
                  <a:srgbClr val="72A9CB"/>
                </a:solidFill>
                <a:latin typeface="Verdana"/>
                <a:cs typeface="Verdana"/>
              </a:rPr>
              <a:t> </a:t>
            </a:r>
            <a:r>
              <a:rPr sz="1300" spc="-55" dirty="0">
                <a:solidFill>
                  <a:srgbClr val="72A9CB"/>
                </a:solidFill>
                <a:latin typeface="Verdana"/>
                <a:cs typeface="Verdana"/>
              </a:rPr>
              <a:t>Si</a:t>
            </a:r>
            <a:r>
              <a:rPr sz="1300" spc="-45" dirty="0">
                <a:solidFill>
                  <a:srgbClr val="72A9CB"/>
                </a:solidFill>
                <a:latin typeface="Verdana"/>
                <a:cs typeface="Verdana"/>
              </a:rPr>
              <a:t>mo</a:t>
            </a:r>
            <a:r>
              <a:rPr sz="1300" spc="0" dirty="0">
                <a:solidFill>
                  <a:srgbClr val="72A9CB"/>
                </a:solidFill>
                <a:latin typeface="Verdana"/>
                <a:cs typeface="Verdana"/>
              </a:rPr>
              <a:t>n</a:t>
            </a:r>
            <a:r>
              <a:rPr sz="1300" spc="-65" dirty="0">
                <a:solidFill>
                  <a:srgbClr val="72A9CB"/>
                </a:solidFill>
                <a:latin typeface="Verdana"/>
                <a:cs typeface="Verdana"/>
              </a:rPr>
              <a:t> </a:t>
            </a:r>
            <a:r>
              <a:rPr sz="1300" spc="0" dirty="0">
                <a:solidFill>
                  <a:srgbClr val="72A9CB"/>
                </a:solidFill>
                <a:latin typeface="Verdana"/>
                <a:cs typeface="Verdana"/>
              </a:rPr>
              <a:t>I</a:t>
            </a:r>
            <a:r>
              <a:rPr sz="1300" spc="-65" dirty="0">
                <a:solidFill>
                  <a:srgbClr val="72A9CB"/>
                </a:solidFill>
                <a:latin typeface="Verdana"/>
                <a:cs typeface="Verdana"/>
              </a:rPr>
              <a:t> </a:t>
            </a:r>
            <a:r>
              <a:rPr sz="1300" spc="-60" dirty="0">
                <a:solidFill>
                  <a:srgbClr val="72A9CB"/>
                </a:solidFill>
                <a:latin typeface="Verdana"/>
                <a:cs typeface="Verdana"/>
              </a:rPr>
              <a:t>w</a:t>
            </a:r>
            <a:r>
              <a:rPr sz="1300" spc="-40" dirty="0">
                <a:solidFill>
                  <a:srgbClr val="72A9CB"/>
                </a:solidFill>
                <a:latin typeface="Verdana"/>
                <a:cs typeface="Verdana"/>
              </a:rPr>
              <a:t>a</a:t>
            </a:r>
            <a:r>
              <a:rPr sz="1300" spc="0" dirty="0">
                <a:solidFill>
                  <a:srgbClr val="72A9CB"/>
                </a:solidFill>
                <a:latin typeface="Verdana"/>
                <a:cs typeface="Verdana"/>
              </a:rPr>
              <a:t>s</a:t>
            </a:r>
            <a:r>
              <a:rPr sz="1300" spc="-65" dirty="0">
                <a:solidFill>
                  <a:srgbClr val="72A9CB"/>
                </a:solidFill>
                <a:latin typeface="Verdana"/>
                <a:cs typeface="Verdana"/>
              </a:rPr>
              <a:t> </a:t>
            </a:r>
            <a:r>
              <a:rPr sz="1300" spc="-55" dirty="0">
                <a:solidFill>
                  <a:srgbClr val="72A9CB"/>
                </a:solidFill>
                <a:latin typeface="Verdana"/>
                <a:cs typeface="Verdana"/>
              </a:rPr>
              <a:t>i</a:t>
            </a:r>
            <a:r>
              <a:rPr sz="1300" spc="0" dirty="0">
                <a:solidFill>
                  <a:srgbClr val="72A9CB"/>
                </a:solidFill>
                <a:latin typeface="Verdana"/>
                <a:cs typeface="Verdana"/>
              </a:rPr>
              <a:t>n</a:t>
            </a:r>
            <a:r>
              <a:rPr sz="1300" spc="-65" dirty="0">
                <a:solidFill>
                  <a:srgbClr val="72A9CB"/>
                </a:solidFill>
                <a:latin typeface="Verdana"/>
                <a:cs typeface="Verdana"/>
              </a:rPr>
              <a:t> </a:t>
            </a:r>
            <a:r>
              <a:rPr sz="1300" spc="0" dirty="0">
                <a:solidFill>
                  <a:srgbClr val="72A9CB"/>
                </a:solidFill>
                <a:latin typeface="Verdana"/>
                <a:cs typeface="Verdana"/>
              </a:rPr>
              <a:t>a</a:t>
            </a:r>
            <a:r>
              <a:rPr sz="1300" spc="-65" dirty="0">
                <a:solidFill>
                  <a:srgbClr val="72A9CB"/>
                </a:solidFill>
                <a:latin typeface="Verdana"/>
                <a:cs typeface="Verdana"/>
              </a:rPr>
              <a:t> </a:t>
            </a:r>
            <a:r>
              <a:rPr sz="1300" spc="-50" dirty="0">
                <a:solidFill>
                  <a:srgbClr val="72A9CB"/>
                </a:solidFill>
                <a:latin typeface="Verdana"/>
                <a:cs typeface="Verdana"/>
              </a:rPr>
              <a:t>da</a:t>
            </a:r>
            <a:r>
              <a:rPr sz="1300" spc="-25" dirty="0">
                <a:solidFill>
                  <a:srgbClr val="72A9CB"/>
                </a:solidFill>
                <a:latin typeface="Verdana"/>
                <a:cs typeface="Verdana"/>
              </a:rPr>
              <a:t>r</a:t>
            </a:r>
            <a:r>
              <a:rPr sz="1300" spc="0" dirty="0">
                <a:solidFill>
                  <a:srgbClr val="72A9CB"/>
                </a:solidFill>
                <a:latin typeface="Verdana"/>
                <a:cs typeface="Verdana"/>
              </a:rPr>
              <a:t>k</a:t>
            </a:r>
            <a:r>
              <a:rPr sz="1300" spc="-65" dirty="0">
                <a:solidFill>
                  <a:srgbClr val="72A9CB"/>
                </a:solidFill>
                <a:latin typeface="Verdana"/>
                <a:cs typeface="Verdana"/>
              </a:rPr>
              <a:t> </a:t>
            </a:r>
            <a:r>
              <a:rPr sz="1300" spc="-45" dirty="0">
                <a:solidFill>
                  <a:srgbClr val="72A9CB"/>
                </a:solidFill>
                <a:latin typeface="Verdana"/>
                <a:cs typeface="Verdana"/>
              </a:rPr>
              <a:t>p</a:t>
            </a:r>
            <a:r>
              <a:rPr sz="1300" spc="-50" dirty="0">
                <a:solidFill>
                  <a:srgbClr val="72A9CB"/>
                </a:solidFill>
                <a:latin typeface="Verdana"/>
                <a:cs typeface="Verdana"/>
              </a:rPr>
              <a:t>l</a:t>
            </a:r>
            <a:r>
              <a:rPr sz="1300" spc="-45" dirty="0">
                <a:solidFill>
                  <a:srgbClr val="72A9CB"/>
                </a:solidFill>
                <a:latin typeface="Verdana"/>
                <a:cs typeface="Verdana"/>
              </a:rPr>
              <a:t>a</a:t>
            </a:r>
            <a:r>
              <a:rPr sz="1300" spc="-30" dirty="0">
                <a:solidFill>
                  <a:srgbClr val="72A9CB"/>
                </a:solidFill>
                <a:latin typeface="Verdana"/>
                <a:cs typeface="Verdana"/>
              </a:rPr>
              <a:t>c</a:t>
            </a:r>
            <a:r>
              <a:rPr sz="1300" spc="-55" dirty="0">
                <a:solidFill>
                  <a:srgbClr val="72A9CB"/>
                </a:solidFill>
                <a:latin typeface="Verdana"/>
                <a:cs typeface="Verdana"/>
              </a:rPr>
              <a:t>e</a:t>
            </a:r>
            <a:r>
              <a:rPr sz="1300" spc="0" dirty="0">
                <a:solidFill>
                  <a:srgbClr val="72A9CB"/>
                </a:solidFill>
                <a:latin typeface="Verdana"/>
                <a:cs typeface="Verdana"/>
              </a:rPr>
              <a:t>.</a:t>
            </a:r>
            <a:r>
              <a:rPr sz="1300" spc="-65" dirty="0">
                <a:solidFill>
                  <a:srgbClr val="72A9CB"/>
                </a:solidFill>
                <a:latin typeface="Verdana"/>
                <a:cs typeface="Verdana"/>
              </a:rPr>
              <a:t> </a:t>
            </a:r>
            <a:r>
              <a:rPr sz="1300" spc="-45" dirty="0">
                <a:solidFill>
                  <a:srgbClr val="72A9CB"/>
                </a:solidFill>
                <a:latin typeface="Verdana"/>
                <a:cs typeface="Verdana"/>
              </a:rPr>
              <a:t>H</a:t>
            </a:r>
            <a:r>
              <a:rPr sz="1300" spc="0" dirty="0">
                <a:solidFill>
                  <a:srgbClr val="72A9CB"/>
                </a:solidFill>
                <a:latin typeface="Verdana"/>
                <a:cs typeface="Verdana"/>
              </a:rPr>
              <a:t>e</a:t>
            </a:r>
            <a:r>
              <a:rPr sz="1300" spc="-65" dirty="0">
                <a:solidFill>
                  <a:srgbClr val="72A9CB"/>
                </a:solidFill>
                <a:latin typeface="Verdana"/>
                <a:cs typeface="Verdana"/>
              </a:rPr>
              <a:t> </a:t>
            </a:r>
            <a:r>
              <a:rPr sz="1300" spc="-45" dirty="0">
                <a:solidFill>
                  <a:srgbClr val="72A9CB"/>
                </a:solidFill>
                <a:latin typeface="Verdana"/>
                <a:cs typeface="Verdana"/>
              </a:rPr>
              <a:t>g</a:t>
            </a:r>
            <a:r>
              <a:rPr sz="1300" spc="-50" dirty="0">
                <a:solidFill>
                  <a:srgbClr val="72A9CB"/>
                </a:solidFill>
                <a:latin typeface="Verdana"/>
                <a:cs typeface="Verdana"/>
              </a:rPr>
              <a:t>o</a:t>
            </a:r>
            <a:r>
              <a:rPr sz="1300" spc="0" dirty="0">
                <a:solidFill>
                  <a:srgbClr val="72A9CB"/>
                </a:solidFill>
                <a:latin typeface="Verdana"/>
                <a:cs typeface="Verdana"/>
              </a:rPr>
              <a:t>t</a:t>
            </a:r>
            <a:r>
              <a:rPr sz="1300" spc="-65" dirty="0">
                <a:solidFill>
                  <a:srgbClr val="72A9CB"/>
                </a:solidFill>
                <a:latin typeface="Verdana"/>
                <a:cs typeface="Verdana"/>
              </a:rPr>
              <a:t> </a:t>
            </a:r>
            <a:r>
              <a:rPr sz="1300" spc="-40" dirty="0">
                <a:solidFill>
                  <a:srgbClr val="72A9CB"/>
                </a:solidFill>
                <a:latin typeface="Verdana"/>
                <a:cs typeface="Verdana"/>
              </a:rPr>
              <a:t>t</a:t>
            </a:r>
            <a:r>
              <a:rPr sz="1300" spc="-45" dirty="0">
                <a:solidFill>
                  <a:srgbClr val="72A9CB"/>
                </a:solidFill>
                <a:latin typeface="Verdana"/>
                <a:cs typeface="Verdana"/>
              </a:rPr>
              <a:t>h</a:t>
            </a:r>
            <a:r>
              <a:rPr sz="1300" spc="0" dirty="0">
                <a:solidFill>
                  <a:srgbClr val="72A9CB"/>
                </a:solidFill>
                <a:latin typeface="Verdana"/>
                <a:cs typeface="Verdana"/>
              </a:rPr>
              <a:t>e</a:t>
            </a:r>
            <a:r>
              <a:rPr sz="1300" spc="-65" dirty="0">
                <a:solidFill>
                  <a:srgbClr val="72A9CB"/>
                </a:solidFill>
                <a:latin typeface="Verdana"/>
                <a:cs typeface="Verdana"/>
              </a:rPr>
              <a:t> </a:t>
            </a:r>
            <a:r>
              <a:rPr sz="1300" spc="-45" dirty="0">
                <a:solidFill>
                  <a:srgbClr val="72A9CB"/>
                </a:solidFill>
                <a:latin typeface="Verdana"/>
                <a:cs typeface="Verdana"/>
              </a:rPr>
              <a:t>b</a:t>
            </a:r>
            <a:r>
              <a:rPr sz="1300" spc="-20" dirty="0">
                <a:solidFill>
                  <a:srgbClr val="72A9CB"/>
                </a:solidFill>
                <a:latin typeface="Verdana"/>
                <a:cs typeface="Verdana"/>
              </a:rPr>
              <a:t>r</a:t>
            </a:r>
            <a:r>
              <a:rPr sz="1300" spc="-55" dirty="0">
                <a:solidFill>
                  <a:srgbClr val="72A9CB"/>
                </a:solidFill>
                <a:latin typeface="Verdana"/>
                <a:cs typeface="Verdana"/>
              </a:rPr>
              <a:t>un</a:t>
            </a:r>
            <a:r>
              <a:rPr sz="1300" spc="0" dirty="0">
                <a:solidFill>
                  <a:srgbClr val="72A9CB"/>
                </a:solidFill>
                <a:latin typeface="Verdana"/>
                <a:cs typeface="Verdana"/>
              </a:rPr>
              <a:t>t</a:t>
            </a:r>
            <a:r>
              <a:rPr sz="1300" spc="-65" dirty="0">
                <a:solidFill>
                  <a:srgbClr val="72A9CB"/>
                </a:solidFill>
                <a:latin typeface="Verdana"/>
                <a:cs typeface="Verdana"/>
              </a:rPr>
              <a:t> </a:t>
            </a:r>
            <a:r>
              <a:rPr sz="1300" spc="-45" dirty="0">
                <a:solidFill>
                  <a:srgbClr val="72A9CB"/>
                </a:solidFill>
                <a:latin typeface="Verdana"/>
                <a:cs typeface="Verdana"/>
              </a:rPr>
              <a:t>o</a:t>
            </a:r>
            <a:r>
              <a:rPr sz="1300" spc="0" dirty="0">
                <a:solidFill>
                  <a:srgbClr val="72A9CB"/>
                </a:solidFill>
                <a:latin typeface="Verdana"/>
                <a:cs typeface="Verdana"/>
              </a:rPr>
              <a:t>f</a:t>
            </a:r>
            <a:r>
              <a:rPr sz="1300" spc="-65" dirty="0">
                <a:solidFill>
                  <a:srgbClr val="72A9CB"/>
                </a:solidFill>
                <a:latin typeface="Verdana"/>
                <a:cs typeface="Verdana"/>
              </a:rPr>
              <a:t> </a:t>
            </a:r>
            <a:r>
              <a:rPr sz="1300" spc="-70" dirty="0">
                <a:solidFill>
                  <a:srgbClr val="72A9CB"/>
                </a:solidFill>
                <a:latin typeface="Verdana"/>
                <a:cs typeface="Verdana"/>
              </a:rPr>
              <a:t>m</a:t>
            </a:r>
            <a:r>
              <a:rPr sz="1300" spc="0" dirty="0">
                <a:solidFill>
                  <a:srgbClr val="72A9CB"/>
                </a:solidFill>
                <a:latin typeface="Verdana"/>
                <a:cs typeface="Verdana"/>
              </a:rPr>
              <a:t>y </a:t>
            </a:r>
            <a:r>
              <a:rPr sz="1300" spc="-30" dirty="0">
                <a:solidFill>
                  <a:srgbClr val="72A9CB"/>
                </a:solidFill>
                <a:latin typeface="Verdana"/>
                <a:cs typeface="Verdana"/>
              </a:rPr>
              <a:t>f</a:t>
            </a:r>
            <a:r>
              <a:rPr sz="1300" spc="-20" dirty="0">
                <a:solidFill>
                  <a:srgbClr val="72A9CB"/>
                </a:solidFill>
                <a:latin typeface="Verdana"/>
                <a:cs typeface="Verdana"/>
              </a:rPr>
              <a:t>r</a:t>
            </a:r>
            <a:r>
              <a:rPr sz="1300" spc="-40" dirty="0">
                <a:solidFill>
                  <a:srgbClr val="72A9CB"/>
                </a:solidFill>
                <a:latin typeface="Verdana"/>
                <a:cs typeface="Verdana"/>
              </a:rPr>
              <a:t>u</a:t>
            </a:r>
            <a:r>
              <a:rPr sz="1300" spc="-30" dirty="0">
                <a:solidFill>
                  <a:srgbClr val="72A9CB"/>
                </a:solidFill>
                <a:latin typeface="Verdana"/>
                <a:cs typeface="Verdana"/>
              </a:rPr>
              <a:t>s</a:t>
            </a:r>
            <a:r>
              <a:rPr sz="1300" spc="-40" dirty="0">
                <a:solidFill>
                  <a:srgbClr val="72A9CB"/>
                </a:solidFill>
                <a:latin typeface="Verdana"/>
                <a:cs typeface="Verdana"/>
              </a:rPr>
              <a:t>t</a:t>
            </a:r>
            <a:r>
              <a:rPr sz="1300" spc="-30" dirty="0">
                <a:solidFill>
                  <a:srgbClr val="72A9CB"/>
                </a:solidFill>
                <a:latin typeface="Verdana"/>
                <a:cs typeface="Verdana"/>
              </a:rPr>
              <a:t>r</a:t>
            </a:r>
            <a:r>
              <a:rPr sz="1300" spc="-55" dirty="0">
                <a:solidFill>
                  <a:srgbClr val="72A9CB"/>
                </a:solidFill>
                <a:latin typeface="Verdana"/>
                <a:cs typeface="Verdana"/>
              </a:rPr>
              <a:t>a</a:t>
            </a:r>
            <a:r>
              <a:rPr sz="1300" spc="-40" dirty="0">
                <a:solidFill>
                  <a:srgbClr val="72A9CB"/>
                </a:solidFill>
                <a:latin typeface="Verdana"/>
                <a:cs typeface="Verdana"/>
              </a:rPr>
              <a:t>t</a:t>
            </a:r>
            <a:r>
              <a:rPr sz="1300" spc="-50" dirty="0">
                <a:solidFill>
                  <a:srgbClr val="72A9CB"/>
                </a:solidFill>
                <a:latin typeface="Verdana"/>
                <a:cs typeface="Verdana"/>
              </a:rPr>
              <a:t>i</a:t>
            </a:r>
            <a:r>
              <a:rPr sz="1300" spc="-45" dirty="0">
                <a:solidFill>
                  <a:srgbClr val="72A9CB"/>
                </a:solidFill>
                <a:latin typeface="Verdana"/>
                <a:cs typeface="Verdana"/>
              </a:rPr>
              <a:t>o</a:t>
            </a:r>
            <a:r>
              <a:rPr sz="1300" spc="0" dirty="0">
                <a:solidFill>
                  <a:srgbClr val="72A9CB"/>
                </a:solidFill>
                <a:latin typeface="Verdana"/>
                <a:cs typeface="Verdana"/>
              </a:rPr>
              <a:t>n</a:t>
            </a:r>
            <a:r>
              <a:rPr sz="1300" spc="-65" dirty="0">
                <a:solidFill>
                  <a:srgbClr val="72A9CB"/>
                </a:solidFill>
                <a:latin typeface="Verdana"/>
                <a:cs typeface="Verdana"/>
              </a:rPr>
              <a:t> </a:t>
            </a:r>
            <a:r>
              <a:rPr sz="1300" spc="-55" dirty="0">
                <a:solidFill>
                  <a:srgbClr val="72A9CB"/>
                </a:solidFill>
                <a:latin typeface="Verdana"/>
                <a:cs typeface="Verdana"/>
              </a:rPr>
              <a:t>a</a:t>
            </a:r>
            <a:r>
              <a:rPr sz="1300" spc="0" dirty="0">
                <a:solidFill>
                  <a:srgbClr val="72A9CB"/>
                </a:solidFill>
                <a:latin typeface="Verdana"/>
                <a:cs typeface="Verdana"/>
              </a:rPr>
              <a:t>t</a:t>
            </a:r>
            <a:r>
              <a:rPr sz="1300" spc="-65" dirty="0">
                <a:solidFill>
                  <a:srgbClr val="72A9CB"/>
                </a:solidFill>
                <a:latin typeface="Verdana"/>
                <a:cs typeface="Verdana"/>
              </a:rPr>
              <a:t> </a:t>
            </a:r>
            <a:r>
              <a:rPr sz="1300" spc="-5" dirty="0">
                <a:solidFill>
                  <a:srgbClr val="72A9CB"/>
                </a:solidFill>
                <a:latin typeface="Verdana"/>
                <a:cs typeface="Verdana"/>
              </a:rPr>
              <a:t>f</a:t>
            </a:r>
            <a:r>
              <a:rPr sz="1300" spc="-60" dirty="0">
                <a:solidFill>
                  <a:srgbClr val="72A9CB"/>
                </a:solidFill>
                <a:latin typeface="Verdana"/>
                <a:cs typeface="Verdana"/>
              </a:rPr>
              <a:t>i</a:t>
            </a:r>
            <a:r>
              <a:rPr sz="1300" spc="-5" dirty="0">
                <a:solidFill>
                  <a:srgbClr val="72A9CB"/>
                </a:solidFill>
                <a:latin typeface="Verdana"/>
                <a:cs typeface="Verdana"/>
              </a:rPr>
              <a:t>r</a:t>
            </a:r>
            <a:r>
              <a:rPr sz="1300" spc="-30" dirty="0">
                <a:solidFill>
                  <a:srgbClr val="72A9CB"/>
                </a:solidFill>
                <a:latin typeface="Verdana"/>
                <a:cs typeface="Verdana"/>
              </a:rPr>
              <a:t>s</a:t>
            </a:r>
            <a:r>
              <a:rPr sz="1300" spc="-45" dirty="0">
                <a:solidFill>
                  <a:srgbClr val="72A9CB"/>
                </a:solidFill>
                <a:latin typeface="Verdana"/>
                <a:cs typeface="Verdana"/>
              </a:rPr>
              <a:t>t</a:t>
            </a:r>
            <a:r>
              <a:rPr sz="1300" spc="0" dirty="0">
                <a:solidFill>
                  <a:srgbClr val="72A9CB"/>
                </a:solidFill>
                <a:latin typeface="Verdana"/>
                <a:cs typeface="Verdana"/>
              </a:rPr>
              <a:t>.</a:t>
            </a:r>
            <a:r>
              <a:rPr sz="1300" spc="-65" dirty="0">
                <a:solidFill>
                  <a:srgbClr val="72A9CB"/>
                </a:solidFill>
                <a:latin typeface="Verdana"/>
                <a:cs typeface="Verdana"/>
              </a:rPr>
              <a:t> </a:t>
            </a:r>
            <a:r>
              <a:rPr sz="1300" spc="0" dirty="0">
                <a:solidFill>
                  <a:srgbClr val="72A9CB"/>
                </a:solidFill>
                <a:latin typeface="Verdana"/>
                <a:cs typeface="Verdana"/>
              </a:rPr>
              <a:t>I</a:t>
            </a:r>
            <a:r>
              <a:rPr sz="1300" spc="-65" dirty="0">
                <a:solidFill>
                  <a:srgbClr val="72A9CB"/>
                </a:solidFill>
                <a:latin typeface="Verdana"/>
                <a:cs typeface="Verdana"/>
              </a:rPr>
              <a:t> </a:t>
            </a:r>
            <a:r>
              <a:rPr sz="1300" spc="-60" dirty="0">
                <a:solidFill>
                  <a:srgbClr val="72A9CB"/>
                </a:solidFill>
                <a:latin typeface="Verdana"/>
                <a:cs typeface="Verdana"/>
              </a:rPr>
              <a:t>w</a:t>
            </a:r>
            <a:r>
              <a:rPr sz="1300" spc="-40" dirty="0">
                <a:solidFill>
                  <a:srgbClr val="72A9CB"/>
                </a:solidFill>
                <a:latin typeface="Verdana"/>
                <a:cs typeface="Verdana"/>
              </a:rPr>
              <a:t>a</a:t>
            </a:r>
            <a:r>
              <a:rPr sz="1300" spc="0" dirty="0">
                <a:solidFill>
                  <a:srgbClr val="72A9CB"/>
                </a:solidFill>
                <a:latin typeface="Verdana"/>
                <a:cs typeface="Verdana"/>
              </a:rPr>
              <a:t>s</a:t>
            </a:r>
            <a:r>
              <a:rPr sz="1300" spc="-65" dirty="0">
                <a:solidFill>
                  <a:srgbClr val="72A9CB"/>
                </a:solidFill>
                <a:latin typeface="Verdana"/>
                <a:cs typeface="Verdana"/>
              </a:rPr>
              <a:t> </a:t>
            </a:r>
            <a:r>
              <a:rPr sz="1300" spc="-35" dirty="0">
                <a:solidFill>
                  <a:srgbClr val="72A9CB"/>
                </a:solidFill>
                <a:latin typeface="Verdana"/>
                <a:cs typeface="Verdana"/>
              </a:rPr>
              <a:t>f</a:t>
            </a:r>
            <a:r>
              <a:rPr sz="1300" spc="-30" dirty="0">
                <a:solidFill>
                  <a:srgbClr val="72A9CB"/>
                </a:solidFill>
                <a:latin typeface="Verdana"/>
                <a:cs typeface="Verdana"/>
              </a:rPr>
              <a:t>e</a:t>
            </a:r>
            <a:r>
              <a:rPr sz="1300" spc="0" dirty="0">
                <a:solidFill>
                  <a:srgbClr val="72A9CB"/>
                </a:solidFill>
                <a:latin typeface="Verdana"/>
                <a:cs typeface="Verdana"/>
              </a:rPr>
              <a:t>d</a:t>
            </a:r>
            <a:r>
              <a:rPr sz="1300" spc="-65" dirty="0">
                <a:solidFill>
                  <a:srgbClr val="72A9CB"/>
                </a:solidFill>
                <a:latin typeface="Verdana"/>
                <a:cs typeface="Verdana"/>
              </a:rPr>
              <a:t> </a:t>
            </a:r>
            <a:r>
              <a:rPr sz="1300" spc="-55" dirty="0">
                <a:solidFill>
                  <a:srgbClr val="72A9CB"/>
                </a:solidFill>
                <a:latin typeface="Verdana"/>
                <a:cs typeface="Verdana"/>
              </a:rPr>
              <a:t>u</a:t>
            </a:r>
            <a:r>
              <a:rPr sz="1300" spc="0" dirty="0">
                <a:solidFill>
                  <a:srgbClr val="72A9CB"/>
                </a:solidFill>
                <a:latin typeface="Verdana"/>
                <a:cs typeface="Verdana"/>
              </a:rPr>
              <a:t>p</a:t>
            </a:r>
            <a:r>
              <a:rPr sz="1300" spc="-65" dirty="0">
                <a:solidFill>
                  <a:srgbClr val="72A9CB"/>
                </a:solidFill>
                <a:latin typeface="Verdana"/>
                <a:cs typeface="Verdana"/>
              </a:rPr>
              <a:t> </a:t>
            </a:r>
            <a:r>
              <a:rPr sz="1300" spc="-35" dirty="0">
                <a:solidFill>
                  <a:srgbClr val="72A9CB"/>
                </a:solidFill>
                <a:latin typeface="Verdana"/>
                <a:cs typeface="Verdana"/>
              </a:rPr>
              <a:t>b</a:t>
            </a:r>
            <a:r>
              <a:rPr sz="1300" spc="-40" dirty="0">
                <a:solidFill>
                  <a:srgbClr val="72A9CB"/>
                </a:solidFill>
                <a:latin typeface="Verdana"/>
                <a:cs typeface="Verdana"/>
              </a:rPr>
              <a:t>e</a:t>
            </a:r>
            <a:r>
              <a:rPr sz="1300" spc="-55" dirty="0">
                <a:solidFill>
                  <a:srgbClr val="72A9CB"/>
                </a:solidFill>
                <a:latin typeface="Verdana"/>
                <a:cs typeface="Verdana"/>
              </a:rPr>
              <a:t>i</a:t>
            </a:r>
            <a:r>
              <a:rPr sz="1300" spc="-45" dirty="0">
                <a:solidFill>
                  <a:srgbClr val="72A9CB"/>
                </a:solidFill>
                <a:latin typeface="Verdana"/>
                <a:cs typeface="Verdana"/>
              </a:rPr>
              <a:t>n</a:t>
            </a:r>
            <a:r>
              <a:rPr sz="1300" spc="0" dirty="0">
                <a:solidFill>
                  <a:srgbClr val="72A9CB"/>
                </a:solidFill>
                <a:latin typeface="Verdana"/>
                <a:cs typeface="Verdana"/>
              </a:rPr>
              <a:t>g</a:t>
            </a:r>
            <a:r>
              <a:rPr sz="1300" spc="-65" dirty="0">
                <a:solidFill>
                  <a:srgbClr val="72A9CB"/>
                </a:solidFill>
                <a:latin typeface="Verdana"/>
                <a:cs typeface="Verdana"/>
              </a:rPr>
              <a:t> </a:t>
            </a:r>
            <a:r>
              <a:rPr sz="1300" spc="-40" dirty="0">
                <a:solidFill>
                  <a:srgbClr val="72A9CB"/>
                </a:solidFill>
                <a:latin typeface="Verdana"/>
                <a:cs typeface="Verdana"/>
              </a:rPr>
              <a:t>pa</a:t>
            </a:r>
            <a:r>
              <a:rPr sz="1300" spc="-30" dirty="0">
                <a:solidFill>
                  <a:srgbClr val="72A9CB"/>
                </a:solidFill>
                <a:latin typeface="Verdana"/>
                <a:cs typeface="Verdana"/>
              </a:rPr>
              <a:t>s</a:t>
            </a:r>
            <a:r>
              <a:rPr sz="1300" spc="-35" dirty="0">
                <a:solidFill>
                  <a:srgbClr val="72A9CB"/>
                </a:solidFill>
                <a:latin typeface="Verdana"/>
                <a:cs typeface="Verdana"/>
              </a:rPr>
              <a:t>s</a:t>
            </a:r>
            <a:r>
              <a:rPr sz="1300" spc="-30" dirty="0">
                <a:solidFill>
                  <a:srgbClr val="72A9CB"/>
                </a:solidFill>
                <a:latin typeface="Verdana"/>
                <a:cs typeface="Verdana"/>
              </a:rPr>
              <a:t>e</a:t>
            </a:r>
            <a:r>
              <a:rPr sz="1300" spc="0" dirty="0">
                <a:solidFill>
                  <a:srgbClr val="72A9CB"/>
                </a:solidFill>
                <a:latin typeface="Verdana"/>
                <a:cs typeface="Verdana"/>
              </a:rPr>
              <a:t>d</a:t>
            </a:r>
            <a:r>
              <a:rPr sz="1300" spc="-65" dirty="0">
                <a:solidFill>
                  <a:srgbClr val="72A9CB"/>
                </a:solidFill>
                <a:latin typeface="Verdana"/>
                <a:cs typeface="Verdana"/>
              </a:rPr>
              <a:t> </a:t>
            </a:r>
            <a:r>
              <a:rPr sz="1300" spc="-30" dirty="0">
                <a:solidFill>
                  <a:srgbClr val="72A9CB"/>
                </a:solidFill>
                <a:latin typeface="Verdana"/>
                <a:cs typeface="Verdana"/>
              </a:rPr>
              <a:t>f</a:t>
            </a:r>
            <a:r>
              <a:rPr sz="1300" spc="-20" dirty="0">
                <a:solidFill>
                  <a:srgbClr val="72A9CB"/>
                </a:solidFill>
                <a:latin typeface="Verdana"/>
                <a:cs typeface="Verdana"/>
              </a:rPr>
              <a:t>r</a:t>
            </a:r>
            <a:r>
              <a:rPr sz="1300" spc="-45" dirty="0">
                <a:solidFill>
                  <a:srgbClr val="72A9CB"/>
                </a:solidFill>
                <a:latin typeface="Verdana"/>
                <a:cs typeface="Verdana"/>
              </a:rPr>
              <a:t>o</a:t>
            </a:r>
            <a:r>
              <a:rPr sz="1300" spc="0" dirty="0">
                <a:solidFill>
                  <a:srgbClr val="72A9CB"/>
                </a:solidFill>
                <a:latin typeface="Verdana"/>
                <a:cs typeface="Verdana"/>
              </a:rPr>
              <a:t>m</a:t>
            </a:r>
            <a:r>
              <a:rPr sz="1300" spc="-65" dirty="0">
                <a:solidFill>
                  <a:srgbClr val="72A9CB"/>
                </a:solidFill>
                <a:latin typeface="Verdana"/>
                <a:cs typeface="Verdana"/>
              </a:rPr>
              <a:t> </a:t>
            </a:r>
            <a:r>
              <a:rPr sz="1300" spc="-45" dirty="0">
                <a:solidFill>
                  <a:srgbClr val="72A9CB"/>
                </a:solidFill>
                <a:latin typeface="Verdana"/>
                <a:cs typeface="Verdana"/>
              </a:rPr>
              <a:t>p</a:t>
            </a:r>
            <a:r>
              <a:rPr sz="1300" spc="-55" dirty="0">
                <a:solidFill>
                  <a:srgbClr val="72A9CB"/>
                </a:solidFill>
                <a:latin typeface="Verdana"/>
                <a:cs typeface="Verdana"/>
              </a:rPr>
              <a:t>il</a:t>
            </a:r>
            <a:r>
              <a:rPr sz="1300" spc="-50" dirty="0">
                <a:solidFill>
                  <a:srgbClr val="72A9CB"/>
                </a:solidFill>
                <a:latin typeface="Verdana"/>
                <a:cs typeface="Verdana"/>
              </a:rPr>
              <a:t>la</a:t>
            </a:r>
            <a:r>
              <a:rPr sz="1300" spc="0" dirty="0">
                <a:solidFill>
                  <a:srgbClr val="72A9CB"/>
                </a:solidFill>
                <a:latin typeface="Verdana"/>
                <a:cs typeface="Verdana"/>
              </a:rPr>
              <a:t>r</a:t>
            </a:r>
            <a:r>
              <a:rPr sz="1300" spc="-65" dirty="0">
                <a:solidFill>
                  <a:srgbClr val="72A9CB"/>
                </a:solidFill>
                <a:latin typeface="Verdana"/>
                <a:cs typeface="Verdana"/>
              </a:rPr>
              <a:t> </a:t>
            </a:r>
            <a:r>
              <a:rPr sz="1300" spc="-40" dirty="0">
                <a:solidFill>
                  <a:srgbClr val="72A9CB"/>
                </a:solidFill>
                <a:latin typeface="Verdana"/>
                <a:cs typeface="Verdana"/>
              </a:rPr>
              <a:t>t</a:t>
            </a:r>
            <a:r>
              <a:rPr sz="1300" spc="0" dirty="0">
                <a:solidFill>
                  <a:srgbClr val="72A9CB"/>
                </a:solidFill>
                <a:latin typeface="Verdana"/>
                <a:cs typeface="Verdana"/>
              </a:rPr>
              <a:t>o</a:t>
            </a:r>
            <a:r>
              <a:rPr sz="1300" spc="-65" dirty="0">
                <a:solidFill>
                  <a:srgbClr val="72A9CB"/>
                </a:solidFill>
                <a:latin typeface="Verdana"/>
                <a:cs typeface="Verdana"/>
              </a:rPr>
              <a:t> </a:t>
            </a:r>
            <a:r>
              <a:rPr sz="1300" spc="-35" dirty="0">
                <a:solidFill>
                  <a:srgbClr val="72A9CB"/>
                </a:solidFill>
                <a:latin typeface="Verdana"/>
                <a:cs typeface="Verdana"/>
              </a:rPr>
              <a:t>p</a:t>
            </a:r>
            <a:r>
              <a:rPr sz="1300" spc="-40" dirty="0">
                <a:solidFill>
                  <a:srgbClr val="72A9CB"/>
                </a:solidFill>
                <a:latin typeface="Verdana"/>
                <a:cs typeface="Verdana"/>
              </a:rPr>
              <a:t>o</a:t>
            </a:r>
            <a:r>
              <a:rPr sz="1300" spc="-30" dirty="0">
                <a:solidFill>
                  <a:srgbClr val="72A9CB"/>
                </a:solidFill>
                <a:latin typeface="Verdana"/>
                <a:cs typeface="Verdana"/>
              </a:rPr>
              <a:t>s</a:t>
            </a:r>
            <a:r>
              <a:rPr sz="1300" spc="-45" dirty="0">
                <a:solidFill>
                  <a:srgbClr val="72A9CB"/>
                </a:solidFill>
                <a:latin typeface="Verdana"/>
                <a:cs typeface="Verdana"/>
              </a:rPr>
              <a:t>t</a:t>
            </a:r>
            <a:r>
              <a:rPr sz="1300" spc="0" dirty="0">
                <a:solidFill>
                  <a:srgbClr val="72A9CB"/>
                </a:solidFill>
                <a:latin typeface="Verdana"/>
                <a:cs typeface="Verdana"/>
              </a:rPr>
              <a:t>.</a:t>
            </a:r>
            <a:r>
              <a:rPr sz="1300" spc="-65" dirty="0">
                <a:solidFill>
                  <a:srgbClr val="72A9CB"/>
                </a:solidFill>
                <a:latin typeface="Verdana"/>
                <a:cs typeface="Verdana"/>
              </a:rPr>
              <a:t> </a:t>
            </a:r>
            <a:r>
              <a:rPr sz="1300" spc="-35" dirty="0">
                <a:solidFill>
                  <a:srgbClr val="72A9CB"/>
                </a:solidFill>
                <a:latin typeface="Verdana"/>
                <a:cs typeface="Verdana"/>
              </a:rPr>
              <a:t>B</a:t>
            </a:r>
            <a:r>
              <a:rPr sz="1300" spc="-45" dirty="0">
                <a:solidFill>
                  <a:srgbClr val="72A9CB"/>
                </a:solidFill>
                <a:latin typeface="Verdana"/>
                <a:cs typeface="Verdana"/>
              </a:rPr>
              <a:t>u</a:t>
            </a:r>
            <a:r>
              <a:rPr sz="1300" spc="0" dirty="0">
                <a:solidFill>
                  <a:srgbClr val="72A9CB"/>
                </a:solidFill>
                <a:latin typeface="Verdana"/>
                <a:cs typeface="Verdana"/>
              </a:rPr>
              <a:t>t</a:t>
            </a:r>
            <a:r>
              <a:rPr sz="1300" spc="-65" dirty="0">
                <a:solidFill>
                  <a:srgbClr val="72A9CB"/>
                </a:solidFill>
                <a:latin typeface="Verdana"/>
                <a:cs typeface="Verdana"/>
              </a:rPr>
              <a:t> </a:t>
            </a:r>
            <a:r>
              <a:rPr sz="1300" spc="-40" dirty="0">
                <a:solidFill>
                  <a:srgbClr val="72A9CB"/>
                </a:solidFill>
                <a:latin typeface="Verdana"/>
                <a:cs typeface="Verdana"/>
              </a:rPr>
              <a:t>t</a:t>
            </a:r>
            <a:r>
              <a:rPr sz="1300" spc="-45" dirty="0">
                <a:solidFill>
                  <a:srgbClr val="72A9CB"/>
                </a:solidFill>
                <a:latin typeface="Verdana"/>
                <a:cs typeface="Verdana"/>
              </a:rPr>
              <a:t>h</a:t>
            </a:r>
            <a:r>
              <a:rPr sz="1300" spc="-40" dirty="0">
                <a:solidFill>
                  <a:srgbClr val="72A9CB"/>
                </a:solidFill>
                <a:latin typeface="Verdana"/>
                <a:cs typeface="Verdana"/>
              </a:rPr>
              <a:t>e</a:t>
            </a:r>
            <a:r>
              <a:rPr sz="1300" spc="0" dirty="0">
                <a:solidFill>
                  <a:srgbClr val="72A9CB"/>
                </a:solidFill>
                <a:latin typeface="Verdana"/>
                <a:cs typeface="Verdana"/>
              </a:rPr>
              <a:t>n I</a:t>
            </a:r>
            <a:r>
              <a:rPr sz="1300" spc="-65" dirty="0">
                <a:solidFill>
                  <a:srgbClr val="72A9CB"/>
                </a:solidFill>
                <a:latin typeface="Verdana"/>
                <a:cs typeface="Verdana"/>
              </a:rPr>
              <a:t> </a:t>
            </a:r>
            <a:r>
              <a:rPr sz="1300" spc="-20" dirty="0">
                <a:solidFill>
                  <a:srgbClr val="72A9CB"/>
                </a:solidFill>
                <a:latin typeface="Verdana"/>
                <a:cs typeface="Verdana"/>
              </a:rPr>
              <a:t>r</a:t>
            </a:r>
            <a:r>
              <a:rPr sz="1300" spc="-40" dirty="0">
                <a:solidFill>
                  <a:srgbClr val="72A9CB"/>
                </a:solidFill>
                <a:latin typeface="Verdana"/>
                <a:cs typeface="Verdana"/>
              </a:rPr>
              <a:t>e</a:t>
            </a:r>
            <a:r>
              <a:rPr sz="1300" spc="-55" dirty="0">
                <a:solidFill>
                  <a:srgbClr val="72A9CB"/>
                </a:solidFill>
                <a:latin typeface="Verdana"/>
                <a:cs typeface="Verdana"/>
              </a:rPr>
              <a:t>al</a:t>
            </a:r>
            <a:r>
              <a:rPr sz="1300" spc="-45" dirty="0">
                <a:solidFill>
                  <a:srgbClr val="72A9CB"/>
                </a:solidFill>
                <a:latin typeface="Verdana"/>
                <a:cs typeface="Verdana"/>
              </a:rPr>
              <a:t>i</a:t>
            </a:r>
            <a:r>
              <a:rPr sz="1300" spc="-35" dirty="0">
                <a:solidFill>
                  <a:srgbClr val="72A9CB"/>
                </a:solidFill>
                <a:latin typeface="Verdana"/>
                <a:cs typeface="Verdana"/>
              </a:rPr>
              <a:t>s</a:t>
            </a:r>
            <a:r>
              <a:rPr sz="1300" spc="-30" dirty="0">
                <a:solidFill>
                  <a:srgbClr val="72A9CB"/>
                </a:solidFill>
                <a:latin typeface="Verdana"/>
                <a:cs typeface="Verdana"/>
              </a:rPr>
              <a:t>e</a:t>
            </a:r>
            <a:r>
              <a:rPr sz="1300" spc="0" dirty="0">
                <a:solidFill>
                  <a:srgbClr val="72A9CB"/>
                </a:solidFill>
                <a:latin typeface="Verdana"/>
                <a:cs typeface="Verdana"/>
              </a:rPr>
              <a:t>d</a:t>
            </a:r>
            <a:r>
              <a:rPr sz="1300" spc="-65" dirty="0">
                <a:solidFill>
                  <a:srgbClr val="72A9CB"/>
                </a:solidFill>
                <a:latin typeface="Verdana"/>
                <a:cs typeface="Verdana"/>
              </a:rPr>
              <a:t> </a:t>
            </a:r>
            <a:r>
              <a:rPr sz="1300" spc="-45" dirty="0">
                <a:solidFill>
                  <a:srgbClr val="72A9CB"/>
                </a:solidFill>
                <a:latin typeface="Verdana"/>
                <a:cs typeface="Verdana"/>
              </a:rPr>
              <a:t>h</a:t>
            </a:r>
            <a:r>
              <a:rPr sz="1300" spc="0" dirty="0">
                <a:solidFill>
                  <a:srgbClr val="72A9CB"/>
                </a:solidFill>
                <a:latin typeface="Verdana"/>
                <a:cs typeface="Verdana"/>
              </a:rPr>
              <a:t>e</a:t>
            </a:r>
            <a:r>
              <a:rPr sz="1300" spc="-65" dirty="0">
                <a:solidFill>
                  <a:srgbClr val="72A9CB"/>
                </a:solidFill>
                <a:latin typeface="Verdana"/>
                <a:cs typeface="Verdana"/>
              </a:rPr>
              <a:t> </a:t>
            </a:r>
            <a:r>
              <a:rPr sz="1300" spc="-60" dirty="0">
                <a:solidFill>
                  <a:srgbClr val="72A9CB"/>
                </a:solidFill>
                <a:latin typeface="Verdana"/>
                <a:cs typeface="Verdana"/>
              </a:rPr>
              <a:t>w</a:t>
            </a:r>
            <a:r>
              <a:rPr sz="1300" spc="-40" dirty="0">
                <a:solidFill>
                  <a:srgbClr val="72A9CB"/>
                </a:solidFill>
                <a:latin typeface="Verdana"/>
                <a:cs typeface="Verdana"/>
              </a:rPr>
              <a:t>a</a:t>
            </a:r>
            <a:r>
              <a:rPr sz="1300" spc="0" dirty="0">
                <a:solidFill>
                  <a:srgbClr val="72A9CB"/>
                </a:solidFill>
                <a:latin typeface="Verdana"/>
                <a:cs typeface="Verdana"/>
              </a:rPr>
              <a:t>s</a:t>
            </a:r>
            <a:r>
              <a:rPr sz="1300" spc="-65" dirty="0">
                <a:solidFill>
                  <a:srgbClr val="72A9CB"/>
                </a:solidFill>
                <a:latin typeface="Verdana"/>
                <a:cs typeface="Verdana"/>
              </a:rPr>
              <a:t> </a:t>
            </a:r>
            <a:r>
              <a:rPr sz="1300" spc="-45" dirty="0">
                <a:solidFill>
                  <a:srgbClr val="72A9CB"/>
                </a:solidFill>
                <a:latin typeface="Verdana"/>
                <a:cs typeface="Verdana"/>
              </a:rPr>
              <a:t>a</a:t>
            </a:r>
            <a:r>
              <a:rPr sz="1300" spc="-5" dirty="0">
                <a:solidFill>
                  <a:srgbClr val="72A9CB"/>
                </a:solidFill>
                <a:latin typeface="Verdana"/>
                <a:cs typeface="Verdana"/>
              </a:rPr>
              <a:t>c</a:t>
            </a:r>
            <a:r>
              <a:rPr sz="1300" spc="-35" dirty="0">
                <a:solidFill>
                  <a:srgbClr val="72A9CB"/>
                </a:solidFill>
                <a:latin typeface="Verdana"/>
                <a:cs typeface="Verdana"/>
              </a:rPr>
              <a:t>t</a:t>
            </a:r>
            <a:r>
              <a:rPr sz="1300" spc="-50" dirty="0">
                <a:solidFill>
                  <a:srgbClr val="72A9CB"/>
                </a:solidFill>
                <a:latin typeface="Verdana"/>
                <a:cs typeface="Verdana"/>
              </a:rPr>
              <a:t>u</a:t>
            </a:r>
            <a:r>
              <a:rPr sz="1300" spc="-55" dirty="0">
                <a:solidFill>
                  <a:srgbClr val="72A9CB"/>
                </a:solidFill>
                <a:latin typeface="Verdana"/>
                <a:cs typeface="Verdana"/>
              </a:rPr>
              <a:t>al</a:t>
            </a:r>
            <a:r>
              <a:rPr sz="1300" spc="-50" dirty="0">
                <a:solidFill>
                  <a:srgbClr val="72A9CB"/>
                </a:solidFill>
                <a:latin typeface="Verdana"/>
                <a:cs typeface="Verdana"/>
              </a:rPr>
              <a:t>l</a:t>
            </a:r>
            <a:r>
              <a:rPr sz="1300" spc="0" dirty="0">
                <a:solidFill>
                  <a:srgbClr val="72A9CB"/>
                </a:solidFill>
                <a:latin typeface="Verdana"/>
                <a:cs typeface="Verdana"/>
              </a:rPr>
              <a:t>y</a:t>
            </a:r>
            <a:r>
              <a:rPr sz="1300" spc="-65" dirty="0">
                <a:solidFill>
                  <a:srgbClr val="72A9CB"/>
                </a:solidFill>
                <a:latin typeface="Verdana"/>
                <a:cs typeface="Verdana"/>
              </a:rPr>
              <a:t> </a:t>
            </a:r>
            <a:r>
              <a:rPr sz="1300" spc="-55" dirty="0">
                <a:solidFill>
                  <a:srgbClr val="72A9CB"/>
                </a:solidFill>
                <a:latin typeface="Verdana"/>
                <a:cs typeface="Verdana"/>
              </a:rPr>
              <a:t>l</a:t>
            </a:r>
            <a:r>
              <a:rPr sz="1300" spc="-45" dirty="0">
                <a:solidFill>
                  <a:srgbClr val="72A9CB"/>
                </a:solidFill>
                <a:latin typeface="Verdana"/>
                <a:cs typeface="Verdana"/>
              </a:rPr>
              <a:t>i</a:t>
            </a:r>
            <a:r>
              <a:rPr sz="1300" spc="-30" dirty="0">
                <a:solidFill>
                  <a:srgbClr val="72A9CB"/>
                </a:solidFill>
                <a:latin typeface="Verdana"/>
                <a:cs typeface="Verdana"/>
              </a:rPr>
              <a:t>s</a:t>
            </a:r>
            <a:r>
              <a:rPr sz="1300" spc="-45" dirty="0">
                <a:solidFill>
                  <a:srgbClr val="72A9CB"/>
                </a:solidFill>
                <a:latin typeface="Verdana"/>
                <a:cs typeface="Verdana"/>
              </a:rPr>
              <a:t>t</a:t>
            </a:r>
            <a:r>
              <a:rPr sz="1300" spc="-40" dirty="0">
                <a:solidFill>
                  <a:srgbClr val="72A9CB"/>
                </a:solidFill>
                <a:latin typeface="Verdana"/>
                <a:cs typeface="Verdana"/>
              </a:rPr>
              <a:t>e</a:t>
            </a:r>
            <a:r>
              <a:rPr sz="1300" spc="-55" dirty="0">
                <a:solidFill>
                  <a:srgbClr val="72A9CB"/>
                </a:solidFill>
                <a:latin typeface="Verdana"/>
                <a:cs typeface="Verdana"/>
              </a:rPr>
              <a:t>ni</a:t>
            </a:r>
            <a:r>
              <a:rPr sz="1300" spc="-45" dirty="0">
                <a:solidFill>
                  <a:srgbClr val="72A9CB"/>
                </a:solidFill>
                <a:latin typeface="Verdana"/>
                <a:cs typeface="Verdana"/>
              </a:rPr>
              <a:t>n</a:t>
            </a:r>
            <a:r>
              <a:rPr sz="1300" spc="-75" dirty="0">
                <a:solidFill>
                  <a:srgbClr val="72A9CB"/>
                </a:solidFill>
                <a:latin typeface="Verdana"/>
                <a:cs typeface="Verdana"/>
              </a:rPr>
              <a:t>g</a:t>
            </a:r>
            <a:r>
              <a:rPr sz="1300" spc="0" dirty="0">
                <a:solidFill>
                  <a:srgbClr val="72A9CB"/>
                </a:solidFill>
                <a:latin typeface="Verdana"/>
                <a:cs typeface="Verdana"/>
              </a:rPr>
              <a:t>.</a:t>
            </a:r>
            <a:r>
              <a:rPr sz="1300" spc="-65" dirty="0">
                <a:solidFill>
                  <a:srgbClr val="72A9CB"/>
                </a:solidFill>
                <a:latin typeface="Verdana"/>
                <a:cs typeface="Verdana"/>
              </a:rPr>
              <a:t> </a:t>
            </a:r>
            <a:r>
              <a:rPr sz="1300" spc="-70" dirty="0">
                <a:solidFill>
                  <a:srgbClr val="72A9CB"/>
                </a:solidFill>
                <a:latin typeface="Verdana"/>
                <a:cs typeface="Verdana"/>
              </a:rPr>
              <a:t>I</a:t>
            </a:r>
            <a:r>
              <a:rPr sz="1300" spc="-5" dirty="0">
                <a:solidFill>
                  <a:srgbClr val="72A9CB"/>
                </a:solidFill>
                <a:latin typeface="Verdana"/>
                <a:cs typeface="Verdana"/>
              </a:rPr>
              <a:t>t</a:t>
            </a:r>
            <a:r>
              <a:rPr sz="1300" spc="-35" dirty="0">
                <a:solidFill>
                  <a:srgbClr val="72A9CB"/>
                </a:solidFill>
                <a:latin typeface="Verdana"/>
                <a:cs typeface="Verdana"/>
              </a:rPr>
              <a:t>’</a:t>
            </a:r>
            <a:r>
              <a:rPr sz="1300" spc="0" dirty="0">
                <a:solidFill>
                  <a:srgbClr val="72A9CB"/>
                </a:solidFill>
                <a:latin typeface="Verdana"/>
                <a:cs typeface="Verdana"/>
              </a:rPr>
              <a:t>s</a:t>
            </a:r>
            <a:r>
              <a:rPr sz="1300" spc="-65" dirty="0">
                <a:solidFill>
                  <a:srgbClr val="72A9CB"/>
                </a:solidFill>
                <a:latin typeface="Verdana"/>
                <a:cs typeface="Verdana"/>
              </a:rPr>
              <a:t> </a:t>
            </a:r>
            <a:r>
              <a:rPr sz="1300" spc="-45" dirty="0">
                <a:solidFill>
                  <a:srgbClr val="72A9CB"/>
                </a:solidFill>
                <a:latin typeface="Verdana"/>
                <a:cs typeface="Verdana"/>
              </a:rPr>
              <a:t>n</a:t>
            </a:r>
            <a:r>
              <a:rPr sz="1300" spc="-50" dirty="0">
                <a:solidFill>
                  <a:srgbClr val="72A9CB"/>
                </a:solidFill>
                <a:latin typeface="Verdana"/>
                <a:cs typeface="Verdana"/>
              </a:rPr>
              <a:t>o</a:t>
            </a:r>
            <a:r>
              <a:rPr sz="1300" spc="0" dirty="0">
                <a:solidFill>
                  <a:srgbClr val="72A9CB"/>
                </a:solidFill>
                <a:latin typeface="Verdana"/>
                <a:cs typeface="Verdana"/>
              </a:rPr>
              <a:t>t</a:t>
            </a:r>
            <a:r>
              <a:rPr sz="1300" spc="-65" dirty="0">
                <a:solidFill>
                  <a:srgbClr val="72A9CB"/>
                </a:solidFill>
                <a:latin typeface="Verdana"/>
                <a:cs typeface="Verdana"/>
              </a:rPr>
              <a:t> </a:t>
            </a:r>
            <a:r>
              <a:rPr sz="1300" spc="-40" dirty="0">
                <a:solidFill>
                  <a:srgbClr val="72A9CB"/>
                </a:solidFill>
                <a:latin typeface="Verdana"/>
                <a:cs typeface="Verdana"/>
              </a:rPr>
              <a:t>t</a:t>
            </a:r>
            <a:r>
              <a:rPr sz="1300" spc="-50" dirty="0">
                <a:solidFill>
                  <a:srgbClr val="72A9CB"/>
                </a:solidFill>
                <a:latin typeface="Verdana"/>
                <a:cs typeface="Verdana"/>
              </a:rPr>
              <a:t>h</a:t>
            </a:r>
            <a:r>
              <a:rPr sz="1300" spc="-55" dirty="0">
                <a:solidFill>
                  <a:srgbClr val="72A9CB"/>
                </a:solidFill>
                <a:latin typeface="Verdana"/>
                <a:cs typeface="Verdana"/>
              </a:rPr>
              <a:t>a</a:t>
            </a:r>
            <a:r>
              <a:rPr sz="1300" spc="0" dirty="0">
                <a:solidFill>
                  <a:srgbClr val="72A9CB"/>
                </a:solidFill>
                <a:latin typeface="Verdana"/>
                <a:cs typeface="Verdana"/>
              </a:rPr>
              <a:t>t</a:t>
            </a:r>
            <a:r>
              <a:rPr sz="1300" spc="-65" dirty="0">
                <a:solidFill>
                  <a:srgbClr val="72A9CB"/>
                </a:solidFill>
                <a:latin typeface="Verdana"/>
                <a:cs typeface="Verdana"/>
              </a:rPr>
              <a:t> </a:t>
            </a:r>
            <a:r>
              <a:rPr sz="1300" spc="-45" dirty="0">
                <a:solidFill>
                  <a:srgbClr val="72A9CB"/>
                </a:solidFill>
                <a:latin typeface="Verdana"/>
                <a:cs typeface="Verdana"/>
              </a:rPr>
              <a:t>h</a:t>
            </a:r>
            <a:r>
              <a:rPr sz="1300" spc="0" dirty="0">
                <a:solidFill>
                  <a:srgbClr val="72A9CB"/>
                </a:solidFill>
                <a:latin typeface="Verdana"/>
                <a:cs typeface="Verdana"/>
              </a:rPr>
              <a:t>e</a:t>
            </a:r>
            <a:r>
              <a:rPr sz="1300" spc="-65" dirty="0">
                <a:solidFill>
                  <a:srgbClr val="72A9CB"/>
                </a:solidFill>
                <a:latin typeface="Verdana"/>
                <a:cs typeface="Verdana"/>
              </a:rPr>
              <a:t> </a:t>
            </a:r>
            <a:r>
              <a:rPr sz="1300" spc="-45" dirty="0">
                <a:solidFill>
                  <a:srgbClr val="72A9CB"/>
                </a:solidFill>
                <a:latin typeface="Verdana"/>
                <a:cs typeface="Verdana"/>
              </a:rPr>
              <a:t>a</a:t>
            </a:r>
            <a:r>
              <a:rPr sz="1300" spc="-55" dirty="0">
                <a:solidFill>
                  <a:srgbClr val="72A9CB"/>
                </a:solidFill>
                <a:latin typeface="Verdana"/>
                <a:cs typeface="Verdana"/>
              </a:rPr>
              <a:t>g</a:t>
            </a:r>
            <a:r>
              <a:rPr sz="1300" spc="-20" dirty="0">
                <a:solidFill>
                  <a:srgbClr val="72A9CB"/>
                </a:solidFill>
                <a:latin typeface="Verdana"/>
                <a:cs typeface="Verdana"/>
              </a:rPr>
              <a:t>r</a:t>
            </a:r>
            <a:r>
              <a:rPr sz="1300" spc="-35" dirty="0">
                <a:solidFill>
                  <a:srgbClr val="72A9CB"/>
                </a:solidFill>
                <a:latin typeface="Verdana"/>
                <a:cs typeface="Verdana"/>
              </a:rPr>
              <a:t>e</a:t>
            </a:r>
            <a:r>
              <a:rPr sz="1300" spc="-30" dirty="0">
                <a:solidFill>
                  <a:srgbClr val="72A9CB"/>
                </a:solidFill>
                <a:latin typeface="Verdana"/>
                <a:cs typeface="Verdana"/>
              </a:rPr>
              <a:t>e</a:t>
            </a:r>
            <a:r>
              <a:rPr sz="1300" spc="0" dirty="0">
                <a:solidFill>
                  <a:srgbClr val="72A9CB"/>
                </a:solidFill>
                <a:latin typeface="Verdana"/>
                <a:cs typeface="Verdana"/>
              </a:rPr>
              <a:t>s</a:t>
            </a:r>
            <a:r>
              <a:rPr sz="1300" spc="-65" dirty="0">
                <a:solidFill>
                  <a:srgbClr val="72A9CB"/>
                </a:solidFill>
                <a:latin typeface="Verdana"/>
                <a:cs typeface="Verdana"/>
              </a:rPr>
              <a:t> </a:t>
            </a:r>
            <a:r>
              <a:rPr sz="1300" spc="-55" dirty="0">
                <a:solidFill>
                  <a:srgbClr val="72A9CB"/>
                </a:solidFill>
                <a:latin typeface="Verdana"/>
                <a:cs typeface="Verdana"/>
              </a:rPr>
              <a:t>w</a:t>
            </a:r>
            <a:r>
              <a:rPr sz="1300" spc="-50" dirty="0">
                <a:solidFill>
                  <a:srgbClr val="72A9CB"/>
                </a:solidFill>
                <a:latin typeface="Verdana"/>
                <a:cs typeface="Verdana"/>
              </a:rPr>
              <a:t>i</a:t>
            </a:r>
            <a:r>
              <a:rPr sz="1300" spc="-40" dirty="0">
                <a:solidFill>
                  <a:srgbClr val="72A9CB"/>
                </a:solidFill>
                <a:latin typeface="Verdana"/>
                <a:cs typeface="Verdana"/>
              </a:rPr>
              <a:t>t</a:t>
            </a:r>
            <a:r>
              <a:rPr sz="1300" spc="0" dirty="0">
                <a:solidFill>
                  <a:srgbClr val="72A9CB"/>
                </a:solidFill>
                <a:latin typeface="Verdana"/>
                <a:cs typeface="Verdana"/>
              </a:rPr>
              <a:t>h</a:t>
            </a:r>
            <a:r>
              <a:rPr sz="1300" spc="-65" dirty="0">
                <a:solidFill>
                  <a:srgbClr val="72A9CB"/>
                </a:solidFill>
                <a:latin typeface="Verdana"/>
                <a:cs typeface="Verdana"/>
              </a:rPr>
              <a:t> </a:t>
            </a:r>
            <a:r>
              <a:rPr sz="1300" spc="-55" dirty="0">
                <a:solidFill>
                  <a:srgbClr val="72A9CB"/>
                </a:solidFill>
                <a:latin typeface="Verdana"/>
                <a:cs typeface="Verdana"/>
              </a:rPr>
              <a:t>e</a:t>
            </a:r>
            <a:r>
              <a:rPr sz="1300" spc="-70" dirty="0">
                <a:solidFill>
                  <a:srgbClr val="72A9CB"/>
                </a:solidFill>
                <a:latin typeface="Verdana"/>
                <a:cs typeface="Verdana"/>
              </a:rPr>
              <a:t>v</a:t>
            </a:r>
            <a:r>
              <a:rPr sz="1300" spc="-40" dirty="0">
                <a:solidFill>
                  <a:srgbClr val="72A9CB"/>
                </a:solidFill>
                <a:latin typeface="Verdana"/>
                <a:cs typeface="Verdana"/>
              </a:rPr>
              <a:t>e</a:t>
            </a:r>
            <a:r>
              <a:rPr sz="1300" spc="15" dirty="0">
                <a:solidFill>
                  <a:srgbClr val="72A9CB"/>
                </a:solidFill>
                <a:latin typeface="Verdana"/>
                <a:cs typeface="Verdana"/>
              </a:rPr>
              <a:t>r</a:t>
            </a:r>
            <a:r>
              <a:rPr sz="1300" spc="-5" dirty="0">
                <a:solidFill>
                  <a:srgbClr val="72A9CB"/>
                </a:solidFill>
                <a:latin typeface="Verdana"/>
                <a:cs typeface="Verdana"/>
              </a:rPr>
              <a:t>y</a:t>
            </a:r>
            <a:r>
              <a:rPr sz="1300" spc="-40" dirty="0">
                <a:solidFill>
                  <a:srgbClr val="72A9CB"/>
                </a:solidFill>
                <a:latin typeface="Verdana"/>
                <a:cs typeface="Verdana"/>
              </a:rPr>
              <a:t>t</a:t>
            </a:r>
            <a:r>
              <a:rPr sz="1300" spc="-55" dirty="0">
                <a:solidFill>
                  <a:srgbClr val="72A9CB"/>
                </a:solidFill>
                <a:latin typeface="Verdana"/>
                <a:cs typeface="Verdana"/>
              </a:rPr>
              <a:t>hi</a:t>
            </a:r>
            <a:r>
              <a:rPr sz="1300" spc="-45" dirty="0">
                <a:solidFill>
                  <a:srgbClr val="72A9CB"/>
                </a:solidFill>
                <a:latin typeface="Verdana"/>
                <a:cs typeface="Verdana"/>
              </a:rPr>
              <a:t>n</a:t>
            </a:r>
            <a:r>
              <a:rPr sz="1300" spc="0" dirty="0">
                <a:solidFill>
                  <a:srgbClr val="72A9CB"/>
                </a:solidFill>
                <a:latin typeface="Verdana"/>
                <a:cs typeface="Verdana"/>
              </a:rPr>
              <a:t>g I</a:t>
            </a:r>
            <a:r>
              <a:rPr sz="1300" spc="-65" dirty="0">
                <a:solidFill>
                  <a:srgbClr val="72A9CB"/>
                </a:solidFill>
                <a:latin typeface="Verdana"/>
                <a:cs typeface="Verdana"/>
              </a:rPr>
              <a:t> </a:t>
            </a:r>
            <a:r>
              <a:rPr sz="1300" spc="-30" dirty="0">
                <a:solidFill>
                  <a:srgbClr val="72A9CB"/>
                </a:solidFill>
                <a:latin typeface="Verdana"/>
                <a:cs typeface="Verdana"/>
              </a:rPr>
              <a:t>s</a:t>
            </a:r>
            <a:r>
              <a:rPr sz="1300" spc="-70" dirty="0">
                <a:solidFill>
                  <a:srgbClr val="72A9CB"/>
                </a:solidFill>
                <a:latin typeface="Verdana"/>
                <a:cs typeface="Verdana"/>
              </a:rPr>
              <a:t>a</a:t>
            </a:r>
            <a:r>
              <a:rPr sz="1300" spc="-160" dirty="0">
                <a:solidFill>
                  <a:srgbClr val="72A9CB"/>
                </a:solidFill>
                <a:latin typeface="Verdana"/>
                <a:cs typeface="Verdana"/>
              </a:rPr>
              <a:t>y</a:t>
            </a:r>
            <a:r>
              <a:rPr sz="1300" spc="0" dirty="0">
                <a:solidFill>
                  <a:srgbClr val="72A9CB"/>
                </a:solidFill>
                <a:latin typeface="Verdana"/>
                <a:cs typeface="Verdana"/>
              </a:rPr>
              <a:t>.</a:t>
            </a:r>
            <a:r>
              <a:rPr sz="1300" spc="-65" dirty="0">
                <a:solidFill>
                  <a:srgbClr val="72A9CB"/>
                </a:solidFill>
                <a:latin typeface="Verdana"/>
                <a:cs typeface="Verdana"/>
              </a:rPr>
              <a:t> </a:t>
            </a:r>
            <a:r>
              <a:rPr sz="1300" spc="-45" dirty="0">
                <a:solidFill>
                  <a:srgbClr val="72A9CB"/>
                </a:solidFill>
                <a:latin typeface="Verdana"/>
                <a:cs typeface="Verdana"/>
              </a:rPr>
              <a:t>H</a:t>
            </a:r>
            <a:r>
              <a:rPr sz="1300" spc="0" dirty="0">
                <a:solidFill>
                  <a:srgbClr val="72A9CB"/>
                </a:solidFill>
                <a:latin typeface="Verdana"/>
                <a:cs typeface="Verdana"/>
              </a:rPr>
              <a:t>e</a:t>
            </a:r>
            <a:r>
              <a:rPr sz="1300" spc="-65" dirty="0">
                <a:solidFill>
                  <a:srgbClr val="72A9CB"/>
                </a:solidFill>
                <a:latin typeface="Verdana"/>
                <a:cs typeface="Verdana"/>
              </a:rPr>
              <a:t> </a:t>
            </a:r>
            <a:r>
              <a:rPr sz="1300" spc="-55" dirty="0">
                <a:solidFill>
                  <a:srgbClr val="72A9CB"/>
                </a:solidFill>
                <a:latin typeface="Verdana"/>
                <a:cs typeface="Verdana"/>
              </a:rPr>
              <a:t>j</a:t>
            </a:r>
            <a:r>
              <a:rPr sz="1300" spc="-40" dirty="0">
                <a:solidFill>
                  <a:srgbClr val="72A9CB"/>
                </a:solidFill>
                <a:latin typeface="Verdana"/>
                <a:cs typeface="Verdana"/>
              </a:rPr>
              <a:t>u</a:t>
            </a:r>
            <a:r>
              <a:rPr sz="1300" spc="-30" dirty="0">
                <a:solidFill>
                  <a:srgbClr val="72A9CB"/>
                </a:solidFill>
                <a:latin typeface="Verdana"/>
                <a:cs typeface="Verdana"/>
              </a:rPr>
              <a:t>s</a:t>
            </a:r>
            <a:r>
              <a:rPr sz="1300" spc="0" dirty="0">
                <a:solidFill>
                  <a:srgbClr val="72A9CB"/>
                </a:solidFill>
                <a:latin typeface="Verdana"/>
                <a:cs typeface="Verdana"/>
              </a:rPr>
              <a:t>t</a:t>
            </a:r>
            <a:r>
              <a:rPr sz="1300" spc="-65" dirty="0">
                <a:solidFill>
                  <a:srgbClr val="72A9CB"/>
                </a:solidFill>
                <a:latin typeface="Verdana"/>
                <a:cs typeface="Verdana"/>
              </a:rPr>
              <a:t> </a:t>
            </a:r>
            <a:r>
              <a:rPr sz="1300" spc="-35" dirty="0">
                <a:solidFill>
                  <a:srgbClr val="72A9CB"/>
                </a:solidFill>
                <a:latin typeface="Verdana"/>
                <a:cs typeface="Verdana"/>
              </a:rPr>
              <a:t>se</a:t>
            </a:r>
            <a:r>
              <a:rPr sz="1300" spc="-40" dirty="0">
                <a:solidFill>
                  <a:srgbClr val="72A9CB"/>
                </a:solidFill>
                <a:latin typeface="Verdana"/>
                <a:cs typeface="Verdana"/>
              </a:rPr>
              <a:t>em</a:t>
            </a:r>
            <a:r>
              <a:rPr sz="1300" spc="0" dirty="0">
                <a:solidFill>
                  <a:srgbClr val="72A9CB"/>
                </a:solidFill>
                <a:latin typeface="Verdana"/>
                <a:cs typeface="Verdana"/>
              </a:rPr>
              <a:t>s</a:t>
            </a:r>
            <a:r>
              <a:rPr sz="1300" spc="-65" dirty="0">
                <a:solidFill>
                  <a:srgbClr val="72A9CB"/>
                </a:solidFill>
                <a:latin typeface="Verdana"/>
                <a:cs typeface="Verdana"/>
              </a:rPr>
              <a:t> </a:t>
            </a:r>
            <a:r>
              <a:rPr sz="1300" spc="-40" dirty="0">
                <a:solidFill>
                  <a:srgbClr val="72A9CB"/>
                </a:solidFill>
                <a:latin typeface="Verdana"/>
                <a:cs typeface="Verdana"/>
              </a:rPr>
              <a:t>t</a:t>
            </a:r>
            <a:r>
              <a:rPr sz="1300" spc="0" dirty="0">
                <a:solidFill>
                  <a:srgbClr val="72A9CB"/>
                </a:solidFill>
                <a:latin typeface="Verdana"/>
                <a:cs typeface="Verdana"/>
              </a:rPr>
              <a:t>o</a:t>
            </a:r>
            <a:r>
              <a:rPr sz="1300" spc="-65" dirty="0">
                <a:solidFill>
                  <a:srgbClr val="72A9CB"/>
                </a:solidFill>
                <a:latin typeface="Verdana"/>
                <a:cs typeface="Verdana"/>
              </a:rPr>
              <a:t> </a:t>
            </a:r>
            <a:r>
              <a:rPr sz="1300" spc="-45" dirty="0">
                <a:solidFill>
                  <a:srgbClr val="72A9CB"/>
                </a:solidFill>
                <a:latin typeface="Verdana"/>
                <a:cs typeface="Verdana"/>
              </a:rPr>
              <a:t>h</a:t>
            </a:r>
            <a:r>
              <a:rPr sz="1300" spc="-40" dirty="0">
                <a:solidFill>
                  <a:srgbClr val="72A9CB"/>
                </a:solidFill>
                <a:latin typeface="Verdana"/>
                <a:cs typeface="Verdana"/>
              </a:rPr>
              <a:t>e</a:t>
            </a:r>
            <a:r>
              <a:rPr sz="1300" spc="-50" dirty="0">
                <a:solidFill>
                  <a:srgbClr val="72A9CB"/>
                </a:solidFill>
                <a:latin typeface="Verdana"/>
                <a:cs typeface="Verdana"/>
              </a:rPr>
              <a:t>a</a:t>
            </a:r>
            <a:r>
              <a:rPr sz="1300" spc="0" dirty="0">
                <a:solidFill>
                  <a:srgbClr val="72A9CB"/>
                </a:solidFill>
                <a:latin typeface="Verdana"/>
                <a:cs typeface="Verdana"/>
              </a:rPr>
              <a:t>r</a:t>
            </a:r>
            <a:r>
              <a:rPr sz="1300" spc="-65" dirty="0">
                <a:solidFill>
                  <a:srgbClr val="72A9CB"/>
                </a:solidFill>
                <a:latin typeface="Verdana"/>
                <a:cs typeface="Verdana"/>
              </a:rPr>
              <a:t> </a:t>
            </a:r>
            <a:r>
              <a:rPr sz="1300" spc="-50" dirty="0">
                <a:solidFill>
                  <a:srgbClr val="72A9CB"/>
                </a:solidFill>
                <a:latin typeface="Verdana"/>
                <a:cs typeface="Verdana"/>
              </a:rPr>
              <a:t>a</a:t>
            </a:r>
            <a:r>
              <a:rPr sz="1300" spc="-45" dirty="0">
                <a:solidFill>
                  <a:srgbClr val="72A9CB"/>
                </a:solidFill>
                <a:latin typeface="Verdana"/>
                <a:cs typeface="Verdana"/>
              </a:rPr>
              <a:t>n</a:t>
            </a:r>
            <a:r>
              <a:rPr sz="1300" spc="0" dirty="0">
                <a:solidFill>
                  <a:srgbClr val="72A9CB"/>
                </a:solidFill>
                <a:latin typeface="Verdana"/>
                <a:cs typeface="Verdana"/>
              </a:rPr>
              <a:t>d</a:t>
            </a:r>
            <a:r>
              <a:rPr sz="1300" spc="-65" dirty="0">
                <a:solidFill>
                  <a:srgbClr val="72A9CB"/>
                </a:solidFill>
                <a:latin typeface="Verdana"/>
                <a:cs typeface="Verdana"/>
              </a:rPr>
              <a:t> </a:t>
            </a:r>
            <a:r>
              <a:rPr sz="1300" spc="-55" dirty="0">
                <a:solidFill>
                  <a:srgbClr val="72A9CB"/>
                </a:solidFill>
                <a:latin typeface="Verdana"/>
                <a:cs typeface="Verdana"/>
              </a:rPr>
              <a:t>u</a:t>
            </a:r>
            <a:r>
              <a:rPr sz="1300" spc="-45" dirty="0">
                <a:solidFill>
                  <a:srgbClr val="72A9CB"/>
                </a:solidFill>
                <a:latin typeface="Verdana"/>
                <a:cs typeface="Verdana"/>
              </a:rPr>
              <a:t>nd</a:t>
            </a:r>
            <a:r>
              <a:rPr sz="1300" spc="-40" dirty="0">
                <a:solidFill>
                  <a:srgbClr val="72A9CB"/>
                </a:solidFill>
                <a:latin typeface="Verdana"/>
                <a:cs typeface="Verdana"/>
              </a:rPr>
              <a:t>e</a:t>
            </a:r>
            <a:r>
              <a:rPr sz="1300" spc="-5" dirty="0">
                <a:solidFill>
                  <a:srgbClr val="72A9CB"/>
                </a:solidFill>
                <a:latin typeface="Verdana"/>
                <a:cs typeface="Verdana"/>
              </a:rPr>
              <a:t>r</a:t>
            </a:r>
            <a:r>
              <a:rPr sz="1300" spc="-30" dirty="0">
                <a:solidFill>
                  <a:srgbClr val="72A9CB"/>
                </a:solidFill>
                <a:latin typeface="Verdana"/>
                <a:cs typeface="Verdana"/>
              </a:rPr>
              <a:t>s</a:t>
            </a:r>
            <a:r>
              <a:rPr sz="1300" spc="-20" dirty="0">
                <a:solidFill>
                  <a:srgbClr val="72A9CB"/>
                </a:solidFill>
                <a:latin typeface="Verdana"/>
                <a:cs typeface="Verdana"/>
              </a:rPr>
              <a:t>t</a:t>
            </a:r>
            <a:r>
              <a:rPr sz="1300" spc="-50" dirty="0">
                <a:solidFill>
                  <a:srgbClr val="72A9CB"/>
                </a:solidFill>
                <a:latin typeface="Verdana"/>
                <a:cs typeface="Verdana"/>
              </a:rPr>
              <a:t>a</a:t>
            </a:r>
            <a:r>
              <a:rPr sz="1300" spc="-45" dirty="0">
                <a:solidFill>
                  <a:srgbClr val="72A9CB"/>
                </a:solidFill>
                <a:latin typeface="Verdana"/>
                <a:cs typeface="Verdana"/>
              </a:rPr>
              <a:t>n</a:t>
            </a:r>
            <a:r>
              <a:rPr sz="1300" spc="0" dirty="0">
                <a:solidFill>
                  <a:srgbClr val="72A9CB"/>
                </a:solidFill>
                <a:latin typeface="Verdana"/>
                <a:cs typeface="Verdana"/>
              </a:rPr>
              <a:t>d</a:t>
            </a:r>
            <a:r>
              <a:rPr sz="1300" spc="-65" dirty="0">
                <a:solidFill>
                  <a:srgbClr val="72A9CB"/>
                </a:solidFill>
                <a:latin typeface="Verdana"/>
                <a:cs typeface="Verdana"/>
              </a:rPr>
              <a:t> </a:t>
            </a:r>
            <a:r>
              <a:rPr sz="1300" spc="-45" dirty="0">
                <a:solidFill>
                  <a:srgbClr val="72A9CB"/>
                </a:solidFill>
                <a:latin typeface="Verdana"/>
                <a:cs typeface="Verdana"/>
              </a:rPr>
              <a:t>mo</a:t>
            </a:r>
            <a:r>
              <a:rPr sz="1300" spc="-20" dirty="0">
                <a:solidFill>
                  <a:srgbClr val="72A9CB"/>
                </a:solidFill>
                <a:latin typeface="Verdana"/>
                <a:cs typeface="Verdana"/>
              </a:rPr>
              <a:t>r</a:t>
            </a:r>
            <a:r>
              <a:rPr sz="1300" spc="0" dirty="0">
                <a:solidFill>
                  <a:srgbClr val="72A9CB"/>
                </a:solidFill>
                <a:latin typeface="Verdana"/>
                <a:cs typeface="Verdana"/>
              </a:rPr>
              <a:t>e</a:t>
            </a:r>
            <a:r>
              <a:rPr sz="1300" spc="-65" dirty="0">
                <a:solidFill>
                  <a:srgbClr val="72A9CB"/>
                </a:solidFill>
                <a:latin typeface="Verdana"/>
                <a:cs typeface="Verdana"/>
              </a:rPr>
              <a:t> </a:t>
            </a:r>
            <a:r>
              <a:rPr sz="1300" spc="-50" dirty="0">
                <a:solidFill>
                  <a:srgbClr val="72A9CB"/>
                </a:solidFill>
                <a:latin typeface="Verdana"/>
                <a:cs typeface="Verdana"/>
              </a:rPr>
              <a:t>a</a:t>
            </a:r>
            <a:r>
              <a:rPr sz="1300" spc="-45" dirty="0">
                <a:solidFill>
                  <a:srgbClr val="72A9CB"/>
                </a:solidFill>
                <a:latin typeface="Verdana"/>
                <a:cs typeface="Verdana"/>
              </a:rPr>
              <a:t>n</a:t>
            </a:r>
            <a:r>
              <a:rPr sz="1300" spc="0" dirty="0">
                <a:solidFill>
                  <a:srgbClr val="72A9CB"/>
                </a:solidFill>
                <a:latin typeface="Verdana"/>
                <a:cs typeface="Verdana"/>
              </a:rPr>
              <a:t>d</a:t>
            </a:r>
            <a:r>
              <a:rPr sz="1300" spc="-65" dirty="0">
                <a:solidFill>
                  <a:srgbClr val="72A9CB"/>
                </a:solidFill>
                <a:latin typeface="Verdana"/>
                <a:cs typeface="Verdana"/>
              </a:rPr>
              <a:t> </a:t>
            </a:r>
            <a:r>
              <a:rPr sz="1300" spc="-50" dirty="0">
                <a:solidFill>
                  <a:srgbClr val="72A9CB"/>
                </a:solidFill>
                <a:latin typeface="Verdana"/>
                <a:cs typeface="Verdana"/>
              </a:rPr>
              <a:t>h</a:t>
            </a:r>
            <a:r>
              <a:rPr sz="1300" spc="-40" dirty="0">
                <a:solidFill>
                  <a:srgbClr val="72A9CB"/>
                </a:solidFill>
                <a:latin typeface="Verdana"/>
                <a:cs typeface="Verdana"/>
              </a:rPr>
              <a:t>a</a:t>
            </a:r>
            <a:r>
              <a:rPr sz="1300" spc="0" dirty="0">
                <a:solidFill>
                  <a:srgbClr val="72A9CB"/>
                </a:solidFill>
                <a:latin typeface="Verdana"/>
                <a:cs typeface="Verdana"/>
              </a:rPr>
              <a:t>s</a:t>
            </a:r>
            <a:r>
              <a:rPr sz="1300" spc="-65" dirty="0">
                <a:solidFill>
                  <a:srgbClr val="72A9CB"/>
                </a:solidFill>
                <a:latin typeface="Verdana"/>
                <a:cs typeface="Verdana"/>
              </a:rPr>
              <a:t> </a:t>
            </a:r>
            <a:r>
              <a:rPr sz="1300" spc="-45" dirty="0">
                <a:solidFill>
                  <a:srgbClr val="72A9CB"/>
                </a:solidFill>
                <a:latin typeface="Verdana"/>
                <a:cs typeface="Verdana"/>
              </a:rPr>
              <a:t>h</a:t>
            </a:r>
            <a:r>
              <a:rPr sz="1300" spc="-35" dirty="0">
                <a:solidFill>
                  <a:srgbClr val="72A9CB"/>
                </a:solidFill>
                <a:latin typeface="Verdana"/>
                <a:cs typeface="Verdana"/>
              </a:rPr>
              <a:t>e</a:t>
            </a:r>
            <a:r>
              <a:rPr sz="1300" spc="-55" dirty="0">
                <a:solidFill>
                  <a:srgbClr val="72A9CB"/>
                </a:solidFill>
                <a:latin typeface="Verdana"/>
                <a:cs typeface="Verdana"/>
              </a:rPr>
              <a:t>l</a:t>
            </a:r>
            <a:r>
              <a:rPr sz="1300" spc="-35" dirty="0">
                <a:solidFill>
                  <a:srgbClr val="72A9CB"/>
                </a:solidFill>
                <a:latin typeface="Verdana"/>
                <a:cs typeface="Verdana"/>
              </a:rPr>
              <a:t>p</a:t>
            </a:r>
            <a:r>
              <a:rPr sz="1300" spc="-30" dirty="0">
                <a:solidFill>
                  <a:srgbClr val="72A9CB"/>
                </a:solidFill>
                <a:latin typeface="Verdana"/>
                <a:cs typeface="Verdana"/>
              </a:rPr>
              <a:t>e</a:t>
            </a:r>
            <a:r>
              <a:rPr sz="1300" spc="0" dirty="0">
                <a:solidFill>
                  <a:srgbClr val="72A9CB"/>
                </a:solidFill>
                <a:latin typeface="Verdana"/>
                <a:cs typeface="Verdana"/>
              </a:rPr>
              <a:t>d</a:t>
            </a:r>
            <a:r>
              <a:rPr sz="1300" spc="-65" dirty="0">
                <a:solidFill>
                  <a:srgbClr val="72A9CB"/>
                </a:solidFill>
                <a:latin typeface="Verdana"/>
                <a:cs typeface="Verdana"/>
              </a:rPr>
              <a:t> </a:t>
            </a:r>
            <a:r>
              <a:rPr sz="1300" spc="-45" dirty="0">
                <a:solidFill>
                  <a:srgbClr val="72A9CB"/>
                </a:solidFill>
                <a:latin typeface="Verdana"/>
                <a:cs typeface="Verdana"/>
              </a:rPr>
              <a:t>m</a:t>
            </a:r>
            <a:r>
              <a:rPr sz="1300" spc="0" dirty="0">
                <a:solidFill>
                  <a:srgbClr val="72A9CB"/>
                </a:solidFill>
                <a:latin typeface="Verdana"/>
                <a:cs typeface="Verdana"/>
              </a:rPr>
              <a:t>e</a:t>
            </a:r>
            <a:r>
              <a:rPr sz="1300" spc="-65" dirty="0">
                <a:solidFill>
                  <a:srgbClr val="72A9CB"/>
                </a:solidFill>
                <a:latin typeface="Verdana"/>
                <a:cs typeface="Verdana"/>
              </a:rPr>
              <a:t> </a:t>
            </a:r>
            <a:r>
              <a:rPr sz="1300" spc="-40" dirty="0">
                <a:solidFill>
                  <a:srgbClr val="72A9CB"/>
                </a:solidFill>
                <a:latin typeface="Verdana"/>
                <a:cs typeface="Verdana"/>
              </a:rPr>
              <a:t>t</a:t>
            </a:r>
            <a:r>
              <a:rPr sz="1300" spc="0" dirty="0">
                <a:solidFill>
                  <a:srgbClr val="72A9CB"/>
                </a:solidFill>
                <a:latin typeface="Verdana"/>
                <a:cs typeface="Verdana"/>
              </a:rPr>
              <a:t>o </a:t>
            </a:r>
            <a:r>
              <a:rPr sz="1300" spc="-40" dirty="0">
                <a:solidFill>
                  <a:srgbClr val="72A9CB"/>
                </a:solidFill>
                <a:latin typeface="Verdana"/>
                <a:cs typeface="Verdana"/>
              </a:rPr>
              <a:t>t</a:t>
            </a:r>
            <a:r>
              <a:rPr sz="1300" spc="-55" dirty="0">
                <a:solidFill>
                  <a:srgbClr val="72A9CB"/>
                </a:solidFill>
                <a:latin typeface="Verdana"/>
                <a:cs typeface="Verdana"/>
              </a:rPr>
              <a:t>hin</a:t>
            </a:r>
            <a:r>
              <a:rPr sz="1300" spc="0" dirty="0">
                <a:solidFill>
                  <a:srgbClr val="72A9CB"/>
                </a:solidFill>
                <a:latin typeface="Verdana"/>
                <a:cs typeface="Verdana"/>
              </a:rPr>
              <a:t>k</a:t>
            </a:r>
            <a:r>
              <a:rPr sz="1300" spc="-65" dirty="0">
                <a:solidFill>
                  <a:srgbClr val="72A9CB"/>
                </a:solidFill>
                <a:latin typeface="Verdana"/>
                <a:cs typeface="Verdana"/>
              </a:rPr>
              <a:t> </a:t>
            </a:r>
            <a:r>
              <a:rPr sz="1300" spc="-50" dirty="0">
                <a:solidFill>
                  <a:srgbClr val="72A9CB"/>
                </a:solidFill>
                <a:latin typeface="Verdana"/>
                <a:cs typeface="Verdana"/>
              </a:rPr>
              <a:t>a</a:t>
            </a:r>
            <a:r>
              <a:rPr sz="1300" spc="-35" dirty="0">
                <a:solidFill>
                  <a:srgbClr val="72A9CB"/>
                </a:solidFill>
                <a:latin typeface="Verdana"/>
                <a:cs typeface="Verdana"/>
              </a:rPr>
              <a:t>b</a:t>
            </a:r>
            <a:r>
              <a:rPr sz="1300" spc="-45" dirty="0">
                <a:solidFill>
                  <a:srgbClr val="72A9CB"/>
                </a:solidFill>
                <a:latin typeface="Verdana"/>
                <a:cs typeface="Verdana"/>
              </a:rPr>
              <a:t>ou</a:t>
            </a:r>
            <a:r>
              <a:rPr sz="1300" spc="0" dirty="0">
                <a:solidFill>
                  <a:srgbClr val="72A9CB"/>
                </a:solidFill>
                <a:latin typeface="Verdana"/>
                <a:cs typeface="Verdana"/>
              </a:rPr>
              <a:t>t</a:t>
            </a:r>
            <a:r>
              <a:rPr sz="1300" spc="-65" dirty="0">
                <a:solidFill>
                  <a:srgbClr val="72A9CB"/>
                </a:solidFill>
                <a:latin typeface="Verdana"/>
                <a:cs typeface="Verdana"/>
              </a:rPr>
              <a:t> </a:t>
            </a:r>
            <a:r>
              <a:rPr sz="1300" spc="-70" dirty="0">
                <a:solidFill>
                  <a:srgbClr val="72A9CB"/>
                </a:solidFill>
                <a:latin typeface="Verdana"/>
                <a:cs typeface="Verdana"/>
              </a:rPr>
              <a:t>m</a:t>
            </a:r>
            <a:r>
              <a:rPr sz="1300" spc="0" dirty="0">
                <a:solidFill>
                  <a:srgbClr val="72A9CB"/>
                </a:solidFill>
                <a:latin typeface="Verdana"/>
                <a:cs typeface="Verdana"/>
              </a:rPr>
              <a:t>y</a:t>
            </a:r>
            <a:r>
              <a:rPr sz="1300" spc="-65" dirty="0">
                <a:solidFill>
                  <a:srgbClr val="72A9CB"/>
                </a:solidFill>
                <a:latin typeface="Verdana"/>
                <a:cs typeface="Verdana"/>
              </a:rPr>
              <a:t> </a:t>
            </a:r>
            <a:r>
              <a:rPr sz="1300" spc="-55" dirty="0">
                <a:solidFill>
                  <a:srgbClr val="72A9CB"/>
                </a:solidFill>
                <a:latin typeface="Verdana"/>
                <a:cs typeface="Verdana"/>
              </a:rPr>
              <a:t>l</a:t>
            </a:r>
            <a:r>
              <a:rPr sz="1300" spc="-50" dirty="0">
                <a:solidFill>
                  <a:srgbClr val="72A9CB"/>
                </a:solidFill>
                <a:latin typeface="Verdana"/>
                <a:cs typeface="Verdana"/>
              </a:rPr>
              <a:t>i</a:t>
            </a:r>
            <a:r>
              <a:rPr sz="1300" spc="-35" dirty="0">
                <a:solidFill>
                  <a:srgbClr val="72A9CB"/>
                </a:solidFill>
                <a:latin typeface="Verdana"/>
                <a:cs typeface="Verdana"/>
              </a:rPr>
              <a:t>f</a:t>
            </a:r>
            <a:r>
              <a:rPr sz="1300" spc="0" dirty="0">
                <a:solidFill>
                  <a:srgbClr val="72A9CB"/>
                </a:solidFill>
                <a:latin typeface="Verdana"/>
                <a:cs typeface="Verdana"/>
              </a:rPr>
              <a:t>e</a:t>
            </a:r>
            <a:r>
              <a:rPr sz="1300" spc="-65" dirty="0">
                <a:solidFill>
                  <a:srgbClr val="72A9CB"/>
                </a:solidFill>
                <a:latin typeface="Verdana"/>
                <a:cs typeface="Verdana"/>
              </a:rPr>
              <a:t> </a:t>
            </a:r>
            <a:r>
              <a:rPr sz="1300" spc="-30" dirty="0">
                <a:solidFill>
                  <a:srgbClr val="72A9CB"/>
                </a:solidFill>
                <a:latin typeface="Verdana"/>
                <a:cs typeface="Verdana"/>
              </a:rPr>
              <a:t>f</a:t>
            </a:r>
            <a:r>
              <a:rPr sz="1300" spc="-20" dirty="0">
                <a:solidFill>
                  <a:srgbClr val="72A9CB"/>
                </a:solidFill>
                <a:latin typeface="Verdana"/>
                <a:cs typeface="Verdana"/>
              </a:rPr>
              <a:t>r</a:t>
            </a:r>
            <a:r>
              <a:rPr sz="1300" spc="-45" dirty="0">
                <a:solidFill>
                  <a:srgbClr val="72A9CB"/>
                </a:solidFill>
                <a:latin typeface="Verdana"/>
                <a:cs typeface="Verdana"/>
              </a:rPr>
              <a:t>o</a:t>
            </a:r>
            <a:r>
              <a:rPr sz="1300" spc="0" dirty="0">
                <a:solidFill>
                  <a:srgbClr val="72A9CB"/>
                </a:solidFill>
                <a:latin typeface="Verdana"/>
                <a:cs typeface="Verdana"/>
              </a:rPr>
              <a:t>m</a:t>
            </a:r>
            <a:r>
              <a:rPr sz="1300" spc="-65" dirty="0">
                <a:solidFill>
                  <a:srgbClr val="72A9CB"/>
                </a:solidFill>
                <a:latin typeface="Verdana"/>
                <a:cs typeface="Verdana"/>
              </a:rPr>
              <a:t> </a:t>
            </a:r>
            <a:r>
              <a:rPr sz="1300" spc="0" dirty="0">
                <a:solidFill>
                  <a:srgbClr val="72A9CB"/>
                </a:solidFill>
                <a:latin typeface="Verdana"/>
                <a:cs typeface="Verdana"/>
              </a:rPr>
              <a:t>a</a:t>
            </a:r>
            <a:r>
              <a:rPr sz="1300" spc="-65" dirty="0">
                <a:solidFill>
                  <a:srgbClr val="72A9CB"/>
                </a:solidFill>
                <a:latin typeface="Verdana"/>
                <a:cs typeface="Verdana"/>
              </a:rPr>
              <a:t> </a:t>
            </a:r>
            <a:r>
              <a:rPr sz="1300" spc="-55" dirty="0">
                <a:solidFill>
                  <a:srgbClr val="72A9CB"/>
                </a:solidFill>
                <a:latin typeface="Verdana"/>
                <a:cs typeface="Verdana"/>
              </a:rPr>
              <a:t>d</a:t>
            </a:r>
            <a:r>
              <a:rPr sz="1300" spc="-45" dirty="0">
                <a:solidFill>
                  <a:srgbClr val="72A9CB"/>
                </a:solidFill>
                <a:latin typeface="Verdana"/>
                <a:cs typeface="Verdana"/>
              </a:rPr>
              <a:t>i</a:t>
            </a:r>
            <a:r>
              <a:rPr sz="1300" spc="-5" dirty="0">
                <a:solidFill>
                  <a:srgbClr val="72A9CB"/>
                </a:solidFill>
                <a:latin typeface="Verdana"/>
                <a:cs typeface="Verdana"/>
              </a:rPr>
              <a:t>f</a:t>
            </a:r>
            <a:r>
              <a:rPr sz="1300" spc="-45" dirty="0">
                <a:solidFill>
                  <a:srgbClr val="72A9CB"/>
                </a:solidFill>
                <a:latin typeface="Verdana"/>
                <a:cs typeface="Verdana"/>
              </a:rPr>
              <a:t>f</a:t>
            </a:r>
            <a:r>
              <a:rPr sz="1300" spc="-40" dirty="0">
                <a:solidFill>
                  <a:srgbClr val="72A9CB"/>
                </a:solidFill>
                <a:latin typeface="Verdana"/>
                <a:cs typeface="Verdana"/>
              </a:rPr>
              <a:t>e</a:t>
            </a:r>
            <a:r>
              <a:rPr sz="1300" spc="-20" dirty="0">
                <a:solidFill>
                  <a:srgbClr val="72A9CB"/>
                </a:solidFill>
                <a:latin typeface="Verdana"/>
                <a:cs typeface="Verdana"/>
              </a:rPr>
              <a:t>r</a:t>
            </a:r>
            <a:r>
              <a:rPr sz="1300" spc="-40" dirty="0">
                <a:solidFill>
                  <a:srgbClr val="72A9CB"/>
                </a:solidFill>
                <a:latin typeface="Verdana"/>
                <a:cs typeface="Verdana"/>
              </a:rPr>
              <a:t>e</a:t>
            </a:r>
            <a:r>
              <a:rPr sz="1300" spc="-55" dirty="0">
                <a:solidFill>
                  <a:srgbClr val="72A9CB"/>
                </a:solidFill>
                <a:latin typeface="Verdana"/>
                <a:cs typeface="Verdana"/>
              </a:rPr>
              <a:t>n</a:t>
            </a:r>
            <a:r>
              <a:rPr sz="1300" spc="0" dirty="0">
                <a:solidFill>
                  <a:srgbClr val="72A9CB"/>
                </a:solidFill>
                <a:latin typeface="Verdana"/>
                <a:cs typeface="Verdana"/>
              </a:rPr>
              <a:t>t</a:t>
            </a:r>
            <a:r>
              <a:rPr sz="1300" spc="-65" dirty="0">
                <a:solidFill>
                  <a:srgbClr val="72A9CB"/>
                </a:solidFill>
                <a:latin typeface="Verdana"/>
                <a:cs typeface="Verdana"/>
              </a:rPr>
              <a:t> </a:t>
            </a:r>
            <a:r>
              <a:rPr sz="1300" spc="-50" dirty="0">
                <a:solidFill>
                  <a:srgbClr val="72A9CB"/>
                </a:solidFill>
                <a:latin typeface="Verdana"/>
                <a:cs typeface="Verdana"/>
              </a:rPr>
              <a:t>a</a:t>
            </a:r>
            <a:r>
              <a:rPr sz="1300" spc="-45" dirty="0">
                <a:solidFill>
                  <a:srgbClr val="72A9CB"/>
                </a:solidFill>
                <a:latin typeface="Verdana"/>
                <a:cs typeface="Verdana"/>
              </a:rPr>
              <a:t>n</a:t>
            </a:r>
            <a:r>
              <a:rPr sz="1300" spc="-55" dirty="0">
                <a:solidFill>
                  <a:srgbClr val="72A9CB"/>
                </a:solidFill>
                <a:latin typeface="Verdana"/>
                <a:cs typeface="Verdana"/>
              </a:rPr>
              <a:t>g</a:t>
            </a:r>
            <a:r>
              <a:rPr sz="1300" spc="-45" dirty="0">
                <a:solidFill>
                  <a:srgbClr val="72A9CB"/>
                </a:solidFill>
                <a:latin typeface="Verdana"/>
                <a:cs typeface="Verdana"/>
              </a:rPr>
              <a:t>l</a:t>
            </a:r>
            <a:r>
              <a:rPr sz="1300" spc="-55" dirty="0">
                <a:solidFill>
                  <a:srgbClr val="72A9CB"/>
                </a:solidFill>
                <a:latin typeface="Verdana"/>
                <a:cs typeface="Verdana"/>
              </a:rPr>
              <a:t>e</a:t>
            </a:r>
            <a:r>
              <a:rPr sz="1300" spc="-130" dirty="0">
                <a:solidFill>
                  <a:srgbClr val="72A9CB"/>
                </a:solidFill>
                <a:latin typeface="Verdana"/>
                <a:cs typeface="Verdana"/>
              </a:rPr>
              <a:t>.</a:t>
            </a:r>
            <a:r>
              <a:rPr sz="1300" spc="80" dirty="0">
                <a:solidFill>
                  <a:srgbClr val="72A9CB"/>
                </a:solidFill>
                <a:latin typeface="Verdana"/>
                <a:cs typeface="Verdana"/>
              </a:rPr>
              <a:t>”</a:t>
            </a:r>
            <a:endParaRPr sz="1300">
              <a:latin typeface="Verdana"/>
              <a:cs typeface="Verdana"/>
            </a:endParaRPr>
          </a:p>
          <a:p>
            <a:pPr>
              <a:lnSpc>
                <a:spcPts val="1000"/>
              </a:lnSpc>
              <a:spcBef>
                <a:spcPts val="33"/>
              </a:spcBef>
            </a:pPr>
            <a:endParaRPr sz="1000"/>
          </a:p>
          <a:p>
            <a:pPr marL="156210">
              <a:lnSpc>
                <a:spcPct val="100000"/>
              </a:lnSpc>
            </a:pP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Jo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nn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20" dirty="0">
                <a:solidFill>
                  <a:srgbClr val="575756"/>
                </a:solidFill>
                <a:latin typeface="Verdana"/>
                <a:cs typeface="Verdana"/>
              </a:rPr>
              <a:t>,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5</a:t>
            </a:r>
            <a:r>
              <a:rPr sz="1100" b="1" spc="-100" dirty="0">
                <a:solidFill>
                  <a:srgbClr val="575756"/>
                </a:solidFill>
                <a:latin typeface="Verdana"/>
                <a:cs typeface="Verdana"/>
              </a:rPr>
              <a:t>8</a:t>
            </a:r>
            <a:r>
              <a:rPr sz="1100" b="1" spc="20" dirty="0">
                <a:solidFill>
                  <a:srgbClr val="575756"/>
                </a:solidFill>
                <a:latin typeface="Verdana"/>
                <a:cs typeface="Verdana"/>
              </a:rPr>
              <a:t>,</a:t>
            </a:r>
            <a:endParaRPr sz="1100">
              <a:latin typeface="Verdana"/>
              <a:cs typeface="Verdana"/>
            </a:endParaRPr>
          </a:p>
          <a:p>
            <a:pPr marL="156210">
              <a:lnSpc>
                <a:spcPts val="1300"/>
              </a:lnSpc>
            </a:pP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14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,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ec</a:t>
            </a:r>
            <a:r>
              <a:rPr sz="1100" spc="-5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v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spc="-1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es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-5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wi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b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760166" y="356364"/>
            <a:ext cx="225183" cy="242633"/>
          </a:xfrm>
          <a:custGeom>
            <a:avLst/>
            <a:gdLst/>
            <a:ahLst/>
            <a:cxnLst/>
            <a:rect l="l" t="t" r="r" b="b"/>
            <a:pathLst>
              <a:path w="225183" h="242633">
                <a:moveTo>
                  <a:pt x="107911" y="0"/>
                </a:moveTo>
                <a:lnTo>
                  <a:pt x="71572" y="18256"/>
                </a:lnTo>
                <a:lnTo>
                  <a:pt x="62382" y="96672"/>
                </a:lnTo>
                <a:lnTo>
                  <a:pt x="65493" y="103543"/>
                </a:lnTo>
                <a:lnTo>
                  <a:pt x="71107" y="108521"/>
                </a:lnTo>
                <a:lnTo>
                  <a:pt x="71107" y="145326"/>
                </a:lnTo>
                <a:lnTo>
                  <a:pt x="32726" y="168284"/>
                </a:lnTo>
                <a:lnTo>
                  <a:pt x="1028" y="199666"/>
                </a:lnTo>
                <a:lnTo>
                  <a:pt x="0" y="236397"/>
                </a:lnTo>
                <a:lnTo>
                  <a:pt x="0" y="240144"/>
                </a:lnTo>
                <a:lnTo>
                  <a:pt x="2501" y="242633"/>
                </a:lnTo>
                <a:lnTo>
                  <a:pt x="9982" y="242633"/>
                </a:lnTo>
                <a:lnTo>
                  <a:pt x="12484" y="240144"/>
                </a:lnTo>
                <a:lnTo>
                  <a:pt x="12484" y="202095"/>
                </a:lnTo>
                <a:lnTo>
                  <a:pt x="14350" y="197726"/>
                </a:lnTo>
                <a:lnTo>
                  <a:pt x="45843" y="174462"/>
                </a:lnTo>
                <a:lnTo>
                  <a:pt x="81711" y="154063"/>
                </a:lnTo>
                <a:lnTo>
                  <a:pt x="82969" y="151561"/>
                </a:lnTo>
                <a:lnTo>
                  <a:pt x="82969" y="104165"/>
                </a:lnTo>
                <a:lnTo>
                  <a:pt x="81711" y="102285"/>
                </a:lnTo>
                <a:lnTo>
                  <a:pt x="80467" y="101041"/>
                </a:lnTo>
                <a:lnTo>
                  <a:pt x="76720" y="98552"/>
                </a:lnTo>
                <a:lnTo>
                  <a:pt x="74231" y="94183"/>
                </a:lnTo>
                <a:lnTo>
                  <a:pt x="74231" y="46151"/>
                </a:lnTo>
                <a:lnTo>
                  <a:pt x="77308" y="32340"/>
                </a:lnTo>
                <a:lnTo>
                  <a:pt x="85588" y="21332"/>
                </a:lnTo>
                <a:lnTo>
                  <a:pt x="97644" y="14556"/>
                </a:lnTo>
                <a:lnTo>
                  <a:pt x="107289" y="13093"/>
                </a:lnTo>
                <a:lnTo>
                  <a:pt x="148366" y="13093"/>
                </a:lnTo>
                <a:lnTo>
                  <a:pt x="144539" y="9186"/>
                </a:lnTo>
                <a:lnTo>
                  <a:pt x="132328" y="2596"/>
                </a:lnTo>
                <a:lnTo>
                  <a:pt x="118301" y="11"/>
                </a:lnTo>
                <a:lnTo>
                  <a:pt x="107911" y="0"/>
                </a:lnTo>
                <a:close/>
              </a:path>
              <a:path w="225183" h="242633">
                <a:moveTo>
                  <a:pt x="148366" y="13093"/>
                </a:moveTo>
                <a:lnTo>
                  <a:pt x="117271" y="13093"/>
                </a:lnTo>
                <a:lnTo>
                  <a:pt x="131083" y="16170"/>
                </a:lnTo>
                <a:lnTo>
                  <a:pt x="142090" y="24450"/>
                </a:lnTo>
                <a:lnTo>
                  <a:pt x="148866" y="36506"/>
                </a:lnTo>
                <a:lnTo>
                  <a:pt x="150329" y="89814"/>
                </a:lnTo>
                <a:lnTo>
                  <a:pt x="150329" y="94183"/>
                </a:lnTo>
                <a:lnTo>
                  <a:pt x="147827" y="98552"/>
                </a:lnTo>
                <a:lnTo>
                  <a:pt x="142214" y="102285"/>
                </a:lnTo>
                <a:lnTo>
                  <a:pt x="141592" y="104165"/>
                </a:lnTo>
                <a:lnTo>
                  <a:pt x="141592" y="151561"/>
                </a:lnTo>
                <a:lnTo>
                  <a:pt x="143471" y="154686"/>
                </a:lnTo>
                <a:lnTo>
                  <a:pt x="150885" y="158354"/>
                </a:lnTo>
                <a:lnTo>
                  <a:pt x="159240" y="162882"/>
                </a:lnTo>
                <a:lnTo>
                  <a:pt x="196897" y="187302"/>
                </a:lnTo>
                <a:lnTo>
                  <a:pt x="212699" y="202095"/>
                </a:lnTo>
                <a:lnTo>
                  <a:pt x="212699" y="240144"/>
                </a:lnTo>
                <a:lnTo>
                  <a:pt x="215201" y="242633"/>
                </a:lnTo>
                <a:lnTo>
                  <a:pt x="222681" y="242633"/>
                </a:lnTo>
                <a:lnTo>
                  <a:pt x="225183" y="240144"/>
                </a:lnTo>
                <a:lnTo>
                  <a:pt x="225183" y="198348"/>
                </a:lnTo>
                <a:lnTo>
                  <a:pt x="221437" y="190233"/>
                </a:lnTo>
                <a:lnTo>
                  <a:pt x="189290" y="166159"/>
                </a:lnTo>
                <a:lnTo>
                  <a:pt x="158572" y="147744"/>
                </a:lnTo>
                <a:lnTo>
                  <a:pt x="154076" y="108521"/>
                </a:lnTo>
                <a:lnTo>
                  <a:pt x="159689" y="103543"/>
                </a:lnTo>
                <a:lnTo>
                  <a:pt x="162801" y="96672"/>
                </a:lnTo>
                <a:lnTo>
                  <a:pt x="162801" y="45529"/>
                </a:lnTo>
                <a:lnTo>
                  <a:pt x="160523" y="31398"/>
                </a:lnTo>
                <a:lnTo>
                  <a:pt x="154186" y="19035"/>
                </a:lnTo>
                <a:lnTo>
                  <a:pt x="148366" y="13093"/>
                </a:lnTo>
                <a:close/>
              </a:path>
            </a:pathLst>
          </a:custGeom>
          <a:solidFill>
            <a:srgbClr val="3F96B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118831" y="356980"/>
            <a:ext cx="225170" cy="242011"/>
          </a:xfrm>
          <a:custGeom>
            <a:avLst/>
            <a:gdLst/>
            <a:ahLst/>
            <a:cxnLst/>
            <a:rect l="l" t="t" r="r" b="b"/>
            <a:pathLst>
              <a:path w="225170" h="242011">
                <a:moveTo>
                  <a:pt x="107899" y="0"/>
                </a:moveTo>
                <a:lnTo>
                  <a:pt x="71563" y="18259"/>
                </a:lnTo>
                <a:lnTo>
                  <a:pt x="62369" y="96685"/>
                </a:lnTo>
                <a:lnTo>
                  <a:pt x="65493" y="103543"/>
                </a:lnTo>
                <a:lnTo>
                  <a:pt x="71107" y="108534"/>
                </a:lnTo>
                <a:lnTo>
                  <a:pt x="71107" y="145338"/>
                </a:lnTo>
                <a:lnTo>
                  <a:pt x="32721" y="168286"/>
                </a:lnTo>
                <a:lnTo>
                  <a:pt x="1027" y="199675"/>
                </a:lnTo>
                <a:lnTo>
                  <a:pt x="0" y="235775"/>
                </a:lnTo>
                <a:lnTo>
                  <a:pt x="0" y="239522"/>
                </a:lnTo>
                <a:lnTo>
                  <a:pt x="2489" y="242011"/>
                </a:lnTo>
                <a:lnTo>
                  <a:pt x="9969" y="242011"/>
                </a:lnTo>
                <a:lnTo>
                  <a:pt x="12471" y="239522"/>
                </a:lnTo>
                <a:lnTo>
                  <a:pt x="12471" y="201472"/>
                </a:lnTo>
                <a:lnTo>
                  <a:pt x="14338" y="197104"/>
                </a:lnTo>
                <a:lnTo>
                  <a:pt x="45830" y="173853"/>
                </a:lnTo>
                <a:lnTo>
                  <a:pt x="81711" y="153441"/>
                </a:lnTo>
                <a:lnTo>
                  <a:pt x="83578" y="150329"/>
                </a:lnTo>
                <a:lnTo>
                  <a:pt x="83578" y="102920"/>
                </a:lnTo>
                <a:lnTo>
                  <a:pt x="82334" y="101053"/>
                </a:lnTo>
                <a:lnTo>
                  <a:pt x="81076" y="99796"/>
                </a:lnTo>
                <a:lnTo>
                  <a:pt x="77342" y="97307"/>
                </a:lnTo>
                <a:lnTo>
                  <a:pt x="74841" y="92938"/>
                </a:lnTo>
                <a:lnTo>
                  <a:pt x="74931" y="44501"/>
                </a:lnTo>
                <a:lnTo>
                  <a:pt x="98254" y="13312"/>
                </a:lnTo>
                <a:lnTo>
                  <a:pt x="117259" y="11849"/>
                </a:lnTo>
                <a:lnTo>
                  <a:pt x="147763" y="11849"/>
                </a:lnTo>
                <a:lnTo>
                  <a:pt x="145168" y="9198"/>
                </a:lnTo>
                <a:lnTo>
                  <a:pt x="132959" y="2603"/>
                </a:lnTo>
                <a:lnTo>
                  <a:pt x="118932" y="12"/>
                </a:lnTo>
                <a:lnTo>
                  <a:pt x="107899" y="0"/>
                </a:lnTo>
                <a:close/>
              </a:path>
              <a:path w="225170" h="242011">
                <a:moveTo>
                  <a:pt x="147763" y="11849"/>
                </a:moveTo>
                <a:lnTo>
                  <a:pt x="117259" y="11849"/>
                </a:lnTo>
                <a:lnTo>
                  <a:pt x="131070" y="14926"/>
                </a:lnTo>
                <a:lnTo>
                  <a:pt x="142077" y="23206"/>
                </a:lnTo>
                <a:lnTo>
                  <a:pt x="148854" y="35262"/>
                </a:lnTo>
                <a:lnTo>
                  <a:pt x="150317" y="88569"/>
                </a:lnTo>
                <a:lnTo>
                  <a:pt x="150317" y="92938"/>
                </a:lnTo>
                <a:lnTo>
                  <a:pt x="147827" y="97307"/>
                </a:lnTo>
                <a:lnTo>
                  <a:pt x="142214" y="101053"/>
                </a:lnTo>
                <a:lnTo>
                  <a:pt x="141592" y="102920"/>
                </a:lnTo>
                <a:lnTo>
                  <a:pt x="141592" y="150329"/>
                </a:lnTo>
                <a:lnTo>
                  <a:pt x="143459" y="153441"/>
                </a:lnTo>
                <a:lnTo>
                  <a:pt x="145948" y="154698"/>
                </a:lnTo>
                <a:lnTo>
                  <a:pt x="150873" y="157117"/>
                </a:lnTo>
                <a:lnTo>
                  <a:pt x="159228" y="161643"/>
                </a:lnTo>
                <a:lnTo>
                  <a:pt x="196886" y="186062"/>
                </a:lnTo>
                <a:lnTo>
                  <a:pt x="212686" y="200850"/>
                </a:lnTo>
                <a:lnTo>
                  <a:pt x="212686" y="239522"/>
                </a:lnTo>
                <a:lnTo>
                  <a:pt x="215188" y="242011"/>
                </a:lnTo>
                <a:lnTo>
                  <a:pt x="222669" y="242011"/>
                </a:lnTo>
                <a:lnTo>
                  <a:pt x="225170" y="239522"/>
                </a:lnTo>
                <a:lnTo>
                  <a:pt x="225170" y="197726"/>
                </a:lnTo>
                <a:lnTo>
                  <a:pt x="221424" y="189623"/>
                </a:lnTo>
                <a:lnTo>
                  <a:pt x="189291" y="165374"/>
                </a:lnTo>
                <a:lnTo>
                  <a:pt x="158594" y="147331"/>
                </a:lnTo>
                <a:lnTo>
                  <a:pt x="154685" y="108534"/>
                </a:lnTo>
                <a:lnTo>
                  <a:pt x="160299" y="103543"/>
                </a:lnTo>
                <a:lnTo>
                  <a:pt x="163423" y="96685"/>
                </a:lnTo>
                <a:lnTo>
                  <a:pt x="163321" y="44907"/>
                </a:lnTo>
                <a:lnTo>
                  <a:pt x="161146" y="31413"/>
                </a:lnTo>
                <a:lnTo>
                  <a:pt x="154812" y="19050"/>
                </a:lnTo>
                <a:lnTo>
                  <a:pt x="147763" y="11849"/>
                </a:lnTo>
                <a:close/>
              </a:path>
            </a:pathLst>
          </a:custGeom>
          <a:solidFill>
            <a:srgbClr val="3F96B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865585" y="216000"/>
            <a:ext cx="377990" cy="100442"/>
          </a:xfrm>
          <a:custGeom>
            <a:avLst/>
            <a:gdLst/>
            <a:ahLst/>
            <a:cxnLst/>
            <a:rect l="l" t="t" r="r" b="b"/>
            <a:pathLst>
              <a:path w="377990" h="100442">
                <a:moveTo>
                  <a:pt x="261221" y="12617"/>
                </a:moveTo>
                <a:lnTo>
                  <a:pt x="173873" y="12617"/>
                </a:lnTo>
                <a:lnTo>
                  <a:pt x="187808" y="12687"/>
                </a:lnTo>
                <a:lnTo>
                  <a:pt x="201476" y="13438"/>
                </a:lnTo>
                <a:lnTo>
                  <a:pt x="240790" y="19689"/>
                </a:lnTo>
                <a:lnTo>
                  <a:pt x="277358" y="31747"/>
                </a:lnTo>
                <a:lnTo>
                  <a:pt x="321386" y="56425"/>
                </a:lnTo>
                <a:lnTo>
                  <a:pt x="356781" y="87335"/>
                </a:lnTo>
                <a:lnTo>
                  <a:pt x="320611" y="87970"/>
                </a:lnTo>
                <a:lnTo>
                  <a:pt x="316865" y="87970"/>
                </a:lnTo>
                <a:lnTo>
                  <a:pt x="314375" y="90459"/>
                </a:lnTo>
                <a:lnTo>
                  <a:pt x="314375" y="97940"/>
                </a:lnTo>
                <a:lnTo>
                  <a:pt x="317487" y="100442"/>
                </a:lnTo>
                <a:lnTo>
                  <a:pt x="320611" y="100442"/>
                </a:lnTo>
                <a:lnTo>
                  <a:pt x="371754" y="99819"/>
                </a:lnTo>
                <a:lnTo>
                  <a:pt x="375500" y="99819"/>
                </a:lnTo>
                <a:lnTo>
                  <a:pt x="377990" y="97317"/>
                </a:lnTo>
                <a:lnTo>
                  <a:pt x="377883" y="84846"/>
                </a:lnTo>
                <a:lnTo>
                  <a:pt x="377807" y="78610"/>
                </a:lnTo>
                <a:lnTo>
                  <a:pt x="365518" y="78610"/>
                </a:lnTo>
                <a:lnTo>
                  <a:pt x="358660" y="71752"/>
                </a:lnTo>
                <a:lnTo>
                  <a:pt x="328536" y="46600"/>
                </a:lnTo>
                <a:lnTo>
                  <a:pt x="295323" y="26619"/>
                </a:lnTo>
                <a:lnTo>
                  <a:pt x="271733" y="16285"/>
                </a:lnTo>
                <a:lnTo>
                  <a:pt x="261221" y="12617"/>
                </a:lnTo>
                <a:close/>
              </a:path>
              <a:path w="377990" h="100442">
                <a:moveTo>
                  <a:pt x="182593" y="0"/>
                </a:moveTo>
                <a:lnTo>
                  <a:pt x="142440" y="3384"/>
                </a:lnTo>
                <a:lnTo>
                  <a:pt x="104353" y="12617"/>
                </a:lnTo>
                <a:lnTo>
                  <a:pt x="68816" y="27363"/>
                </a:lnTo>
                <a:lnTo>
                  <a:pt x="35966" y="47405"/>
                </a:lnTo>
                <a:lnTo>
                  <a:pt x="6173" y="72447"/>
                </a:lnTo>
                <a:lnTo>
                  <a:pt x="0" y="78610"/>
                </a:lnTo>
                <a:lnTo>
                  <a:pt x="0" y="82357"/>
                </a:lnTo>
                <a:lnTo>
                  <a:pt x="4991" y="87335"/>
                </a:lnTo>
                <a:lnTo>
                  <a:pt x="8737" y="87335"/>
                </a:lnTo>
                <a:lnTo>
                  <a:pt x="11226" y="84846"/>
                </a:lnTo>
                <a:lnTo>
                  <a:pt x="20764" y="75551"/>
                </a:lnTo>
                <a:lnTo>
                  <a:pt x="51671" y="51308"/>
                </a:lnTo>
                <a:lnTo>
                  <a:pt x="85681" y="32691"/>
                </a:lnTo>
                <a:lnTo>
                  <a:pt x="122124" y="20003"/>
                </a:lnTo>
                <a:lnTo>
                  <a:pt x="160661" y="13413"/>
                </a:lnTo>
                <a:lnTo>
                  <a:pt x="173873" y="12617"/>
                </a:lnTo>
                <a:lnTo>
                  <a:pt x="261221" y="12617"/>
                </a:lnTo>
                <a:lnTo>
                  <a:pt x="259565" y="12040"/>
                </a:lnTo>
                <a:lnTo>
                  <a:pt x="221806" y="3090"/>
                </a:lnTo>
                <a:lnTo>
                  <a:pt x="195792" y="364"/>
                </a:lnTo>
                <a:lnTo>
                  <a:pt x="182593" y="0"/>
                </a:lnTo>
                <a:close/>
              </a:path>
              <a:path w="377990" h="100442">
                <a:moveTo>
                  <a:pt x="374243" y="36192"/>
                </a:moveTo>
                <a:lnTo>
                  <a:pt x="367385" y="36192"/>
                </a:lnTo>
                <a:lnTo>
                  <a:pt x="364896" y="38694"/>
                </a:lnTo>
                <a:lnTo>
                  <a:pt x="365015" y="49361"/>
                </a:lnTo>
                <a:lnTo>
                  <a:pt x="365518" y="78610"/>
                </a:lnTo>
                <a:lnTo>
                  <a:pt x="377807" y="78610"/>
                </a:lnTo>
                <a:lnTo>
                  <a:pt x="377392" y="44471"/>
                </a:lnTo>
                <a:lnTo>
                  <a:pt x="377367" y="38694"/>
                </a:lnTo>
                <a:lnTo>
                  <a:pt x="374243" y="36192"/>
                </a:lnTo>
                <a:close/>
              </a:path>
            </a:pathLst>
          </a:custGeom>
          <a:solidFill>
            <a:srgbClr val="3F96B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852487" y="619579"/>
            <a:ext cx="377990" cy="100431"/>
          </a:xfrm>
          <a:custGeom>
            <a:avLst/>
            <a:gdLst/>
            <a:ahLst/>
            <a:cxnLst/>
            <a:rect l="l" t="t" r="r" b="b"/>
            <a:pathLst>
              <a:path w="377990" h="100431">
                <a:moveTo>
                  <a:pt x="30353" y="21831"/>
                </a:moveTo>
                <a:lnTo>
                  <a:pt x="12471" y="21831"/>
                </a:lnTo>
                <a:lnTo>
                  <a:pt x="19329" y="28689"/>
                </a:lnTo>
                <a:lnTo>
                  <a:pt x="49568" y="53940"/>
                </a:lnTo>
                <a:lnTo>
                  <a:pt x="82875" y="73981"/>
                </a:lnTo>
                <a:lnTo>
                  <a:pt x="118708" y="88571"/>
                </a:lnTo>
                <a:lnTo>
                  <a:pt x="156526" y="97468"/>
                </a:lnTo>
                <a:lnTo>
                  <a:pt x="198348" y="100431"/>
                </a:lnTo>
                <a:lnTo>
                  <a:pt x="211599" y="99966"/>
                </a:lnTo>
                <a:lnTo>
                  <a:pt x="250468" y="94555"/>
                </a:lnTo>
                <a:lnTo>
                  <a:pt x="275136" y="87769"/>
                </a:lnTo>
                <a:lnTo>
                  <a:pt x="204064" y="87769"/>
                </a:lnTo>
                <a:lnTo>
                  <a:pt x="190111" y="87592"/>
                </a:lnTo>
                <a:lnTo>
                  <a:pt x="149955" y="83080"/>
                </a:lnTo>
                <a:lnTo>
                  <a:pt x="112492" y="72792"/>
                </a:lnTo>
                <a:lnTo>
                  <a:pt x="67037" y="50526"/>
                </a:lnTo>
                <a:lnTo>
                  <a:pt x="36549" y="27743"/>
                </a:lnTo>
                <a:lnTo>
                  <a:pt x="30353" y="21831"/>
                </a:lnTo>
                <a:close/>
              </a:path>
              <a:path w="377990" h="100431">
                <a:moveTo>
                  <a:pt x="373621" y="13106"/>
                </a:moveTo>
                <a:lnTo>
                  <a:pt x="369252" y="13106"/>
                </a:lnTo>
                <a:lnTo>
                  <a:pt x="366763" y="15595"/>
                </a:lnTo>
                <a:lnTo>
                  <a:pt x="357217" y="24770"/>
                </a:lnTo>
                <a:lnTo>
                  <a:pt x="326214" y="48759"/>
                </a:lnTo>
                <a:lnTo>
                  <a:pt x="292137" y="67261"/>
                </a:lnTo>
                <a:lnTo>
                  <a:pt x="255590" y="80041"/>
                </a:lnTo>
                <a:lnTo>
                  <a:pt x="217178" y="86861"/>
                </a:lnTo>
                <a:lnTo>
                  <a:pt x="204064" y="87769"/>
                </a:lnTo>
                <a:lnTo>
                  <a:pt x="275136" y="87769"/>
                </a:lnTo>
                <a:lnTo>
                  <a:pt x="311084" y="72602"/>
                </a:lnTo>
                <a:lnTo>
                  <a:pt x="344058" y="51998"/>
                </a:lnTo>
                <a:lnTo>
                  <a:pt x="373815" y="26068"/>
                </a:lnTo>
                <a:lnTo>
                  <a:pt x="377990" y="21831"/>
                </a:lnTo>
                <a:lnTo>
                  <a:pt x="377990" y="18084"/>
                </a:lnTo>
                <a:lnTo>
                  <a:pt x="375500" y="15595"/>
                </a:lnTo>
                <a:lnTo>
                  <a:pt x="373621" y="13106"/>
                </a:lnTo>
                <a:close/>
              </a:path>
              <a:path w="377990" h="100431">
                <a:moveTo>
                  <a:pt x="61125" y="0"/>
                </a:moveTo>
                <a:lnTo>
                  <a:pt x="57378" y="0"/>
                </a:lnTo>
                <a:lnTo>
                  <a:pt x="6235" y="622"/>
                </a:lnTo>
                <a:lnTo>
                  <a:pt x="2489" y="622"/>
                </a:lnTo>
                <a:lnTo>
                  <a:pt x="0" y="3746"/>
                </a:lnTo>
                <a:lnTo>
                  <a:pt x="30" y="9359"/>
                </a:lnTo>
                <a:lnTo>
                  <a:pt x="592" y="55548"/>
                </a:lnTo>
                <a:lnTo>
                  <a:pt x="708" y="61211"/>
                </a:lnTo>
                <a:lnTo>
                  <a:pt x="3746" y="64249"/>
                </a:lnTo>
                <a:lnTo>
                  <a:pt x="10604" y="64249"/>
                </a:lnTo>
                <a:lnTo>
                  <a:pt x="13024" y="61211"/>
                </a:lnTo>
                <a:lnTo>
                  <a:pt x="12934" y="48759"/>
                </a:lnTo>
                <a:lnTo>
                  <a:pt x="12471" y="21831"/>
                </a:lnTo>
                <a:lnTo>
                  <a:pt x="30353" y="21831"/>
                </a:lnTo>
                <a:lnTo>
                  <a:pt x="21209" y="13106"/>
                </a:lnTo>
                <a:lnTo>
                  <a:pt x="57378" y="12471"/>
                </a:lnTo>
                <a:lnTo>
                  <a:pt x="61125" y="12471"/>
                </a:lnTo>
                <a:lnTo>
                  <a:pt x="63627" y="9359"/>
                </a:lnTo>
                <a:lnTo>
                  <a:pt x="63627" y="2501"/>
                </a:lnTo>
                <a:lnTo>
                  <a:pt x="61125" y="0"/>
                </a:lnTo>
                <a:close/>
              </a:path>
            </a:pathLst>
          </a:custGeom>
          <a:solidFill>
            <a:srgbClr val="3F96B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3299" y="5077105"/>
            <a:ext cx="3101975" cy="1225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-20" dirty="0">
                <a:solidFill>
                  <a:srgbClr val="004289"/>
                </a:solidFill>
                <a:latin typeface="Verdana"/>
                <a:cs typeface="Verdana"/>
              </a:rPr>
              <a:t>S</a:t>
            </a:r>
            <a:r>
              <a:rPr sz="700" spc="-15" dirty="0">
                <a:solidFill>
                  <a:srgbClr val="004289"/>
                </a:solidFill>
                <a:latin typeface="Verdana"/>
                <a:cs typeface="Verdana"/>
              </a:rPr>
              <a:t>c</a:t>
            </a:r>
            <a:r>
              <a:rPr sz="700" spc="-25" dirty="0">
                <a:solidFill>
                  <a:srgbClr val="004289"/>
                </a:solidFill>
                <a:latin typeface="Verdana"/>
                <a:cs typeface="Verdana"/>
              </a:rPr>
              <a:t>o</a:t>
            </a:r>
            <a:r>
              <a:rPr sz="700" spc="-5" dirty="0">
                <a:solidFill>
                  <a:srgbClr val="004289"/>
                </a:solidFill>
                <a:latin typeface="Verdana"/>
                <a:cs typeface="Verdana"/>
              </a:rPr>
              <a:t>t</a:t>
            </a:r>
            <a:r>
              <a:rPr sz="700" spc="-25" dirty="0">
                <a:solidFill>
                  <a:srgbClr val="004289"/>
                </a:solidFill>
                <a:latin typeface="Verdana"/>
                <a:cs typeface="Verdana"/>
              </a:rPr>
              <a:t>ti</a:t>
            </a:r>
            <a:r>
              <a:rPr sz="700" spc="-20" dirty="0">
                <a:solidFill>
                  <a:srgbClr val="004289"/>
                </a:solidFill>
                <a:latin typeface="Verdana"/>
                <a:cs typeface="Verdana"/>
              </a:rPr>
              <a:t>s</a:t>
            </a:r>
            <a:r>
              <a:rPr sz="700" spc="0" dirty="0">
                <a:solidFill>
                  <a:srgbClr val="004289"/>
                </a:solidFill>
                <a:latin typeface="Verdana"/>
                <a:cs typeface="Verdana"/>
              </a:rPr>
              <a:t>h</a:t>
            </a:r>
            <a:r>
              <a:rPr sz="700" spc="-70" dirty="0">
                <a:solidFill>
                  <a:srgbClr val="004289"/>
                </a:solidFill>
                <a:latin typeface="Verdana"/>
                <a:cs typeface="Verdana"/>
              </a:rPr>
              <a:t> </a:t>
            </a:r>
            <a:r>
              <a:rPr sz="700" b="1" spc="-40" dirty="0">
                <a:solidFill>
                  <a:srgbClr val="00918E"/>
                </a:solidFill>
                <a:latin typeface="Verdana"/>
                <a:cs typeface="Verdana"/>
              </a:rPr>
              <a:t>S</a:t>
            </a:r>
            <a:r>
              <a:rPr sz="700" b="1" spc="-50" dirty="0">
                <a:solidFill>
                  <a:srgbClr val="00918E"/>
                </a:solidFill>
                <a:latin typeface="Verdana"/>
                <a:cs typeface="Verdana"/>
              </a:rPr>
              <a:t>o</a:t>
            </a:r>
            <a:r>
              <a:rPr sz="700" b="1" spc="-40" dirty="0">
                <a:solidFill>
                  <a:srgbClr val="00918E"/>
                </a:solidFill>
                <a:latin typeface="Verdana"/>
                <a:cs typeface="Verdana"/>
              </a:rPr>
              <a:t>c</a:t>
            </a:r>
            <a:r>
              <a:rPr sz="700" b="1" spc="-45" dirty="0">
                <a:solidFill>
                  <a:srgbClr val="00918E"/>
                </a:solidFill>
                <a:latin typeface="Verdana"/>
                <a:cs typeface="Verdana"/>
              </a:rPr>
              <a:t>i</a:t>
            </a:r>
            <a:r>
              <a:rPr sz="700" b="1" spc="-55" dirty="0">
                <a:solidFill>
                  <a:srgbClr val="00918E"/>
                </a:solidFill>
                <a:latin typeface="Verdana"/>
                <a:cs typeface="Verdana"/>
              </a:rPr>
              <a:t>a</a:t>
            </a:r>
            <a:r>
              <a:rPr sz="700" b="1" spc="-25" dirty="0">
                <a:solidFill>
                  <a:srgbClr val="00918E"/>
                </a:solidFill>
                <a:latin typeface="Verdana"/>
                <a:cs typeface="Verdana"/>
              </a:rPr>
              <a:t>l</a:t>
            </a:r>
            <a:r>
              <a:rPr sz="700" b="1" spc="-70" dirty="0">
                <a:solidFill>
                  <a:srgbClr val="00918E"/>
                </a:solidFill>
                <a:latin typeface="Verdana"/>
                <a:cs typeface="Verdana"/>
              </a:rPr>
              <a:t> </a:t>
            </a:r>
            <a:r>
              <a:rPr sz="700" b="1" spc="-40" dirty="0">
                <a:solidFill>
                  <a:srgbClr val="00918E"/>
                </a:solidFill>
                <a:latin typeface="Verdana"/>
                <a:cs typeface="Verdana"/>
              </a:rPr>
              <a:t>S</a:t>
            </a:r>
            <a:r>
              <a:rPr sz="700" b="1" spc="-45" dirty="0">
                <a:solidFill>
                  <a:srgbClr val="00918E"/>
                </a:solidFill>
                <a:latin typeface="Verdana"/>
                <a:cs typeface="Verdana"/>
              </a:rPr>
              <a:t>e</a:t>
            </a:r>
            <a:r>
              <a:rPr sz="700" b="1" spc="-35" dirty="0">
                <a:solidFill>
                  <a:srgbClr val="00918E"/>
                </a:solidFill>
                <a:latin typeface="Verdana"/>
                <a:cs typeface="Verdana"/>
              </a:rPr>
              <a:t>r</a:t>
            </a:r>
            <a:r>
              <a:rPr sz="700" b="1" spc="-50" dirty="0">
                <a:solidFill>
                  <a:srgbClr val="00918E"/>
                </a:solidFill>
                <a:latin typeface="Verdana"/>
                <a:cs typeface="Verdana"/>
              </a:rPr>
              <a:t>v</a:t>
            </a:r>
            <a:r>
              <a:rPr sz="700" b="1" spc="-45" dirty="0">
                <a:solidFill>
                  <a:srgbClr val="00918E"/>
                </a:solidFill>
                <a:latin typeface="Verdana"/>
                <a:cs typeface="Verdana"/>
              </a:rPr>
              <a:t>i</a:t>
            </a:r>
            <a:r>
              <a:rPr sz="700" b="1" spc="-50" dirty="0">
                <a:solidFill>
                  <a:srgbClr val="00918E"/>
                </a:solidFill>
                <a:latin typeface="Verdana"/>
                <a:cs typeface="Verdana"/>
              </a:rPr>
              <a:t>c</a:t>
            </a:r>
            <a:r>
              <a:rPr sz="700" b="1" spc="-40" dirty="0">
                <a:solidFill>
                  <a:srgbClr val="00918E"/>
                </a:solidFill>
                <a:latin typeface="Verdana"/>
                <a:cs typeface="Verdana"/>
              </a:rPr>
              <a:t>e</a:t>
            </a:r>
            <a:r>
              <a:rPr sz="700" b="1" spc="-25" dirty="0">
                <a:solidFill>
                  <a:srgbClr val="00918E"/>
                </a:solidFill>
                <a:latin typeface="Verdana"/>
                <a:cs typeface="Verdana"/>
              </a:rPr>
              <a:t>s</a:t>
            </a:r>
            <a:r>
              <a:rPr sz="700" b="1" spc="-65" dirty="0">
                <a:solidFill>
                  <a:srgbClr val="00918E"/>
                </a:solidFill>
                <a:latin typeface="Verdana"/>
                <a:cs typeface="Verdana"/>
              </a:rPr>
              <a:t> </a:t>
            </a:r>
            <a:r>
              <a:rPr sz="700" spc="-20" dirty="0">
                <a:solidFill>
                  <a:srgbClr val="004289"/>
                </a:solidFill>
                <a:latin typeface="Verdana"/>
                <a:cs typeface="Verdana"/>
              </a:rPr>
              <a:t>C</a:t>
            </a:r>
            <a:r>
              <a:rPr sz="700" spc="-25" dirty="0">
                <a:solidFill>
                  <a:srgbClr val="004289"/>
                </a:solidFill>
                <a:latin typeface="Verdana"/>
                <a:cs typeface="Verdana"/>
              </a:rPr>
              <a:t>o</a:t>
            </a:r>
            <a:r>
              <a:rPr sz="700" spc="-30" dirty="0">
                <a:solidFill>
                  <a:srgbClr val="004289"/>
                </a:solidFill>
                <a:latin typeface="Verdana"/>
                <a:cs typeface="Verdana"/>
              </a:rPr>
              <a:t>u</a:t>
            </a:r>
            <a:r>
              <a:rPr sz="700" spc="-25" dirty="0">
                <a:solidFill>
                  <a:srgbClr val="004289"/>
                </a:solidFill>
                <a:latin typeface="Verdana"/>
                <a:cs typeface="Verdana"/>
              </a:rPr>
              <a:t>n</a:t>
            </a:r>
            <a:r>
              <a:rPr sz="700" spc="-15" dirty="0">
                <a:solidFill>
                  <a:srgbClr val="004289"/>
                </a:solidFill>
                <a:latin typeface="Verdana"/>
                <a:cs typeface="Verdana"/>
              </a:rPr>
              <a:t>c</a:t>
            </a:r>
            <a:r>
              <a:rPr sz="700" spc="-30" dirty="0">
                <a:solidFill>
                  <a:srgbClr val="004289"/>
                </a:solidFill>
                <a:latin typeface="Verdana"/>
                <a:cs typeface="Verdana"/>
              </a:rPr>
              <a:t>i</a:t>
            </a:r>
            <a:r>
              <a:rPr sz="700" spc="0" dirty="0">
                <a:solidFill>
                  <a:srgbClr val="004289"/>
                </a:solidFill>
                <a:latin typeface="Verdana"/>
                <a:cs typeface="Verdana"/>
              </a:rPr>
              <a:t>l</a:t>
            </a:r>
            <a:r>
              <a:rPr sz="700" spc="-70" dirty="0">
                <a:solidFill>
                  <a:srgbClr val="004289"/>
                </a:solidFill>
                <a:latin typeface="Verdana"/>
                <a:cs typeface="Verdana"/>
              </a:rPr>
              <a:t> </a:t>
            </a:r>
            <a:r>
              <a:rPr sz="1050" spc="0" baseline="7936" dirty="0">
                <a:solidFill>
                  <a:srgbClr val="00918E"/>
                </a:solidFill>
                <a:latin typeface="Verdana"/>
                <a:cs typeface="Verdana"/>
              </a:rPr>
              <a:t>|</a:t>
            </a:r>
            <a:r>
              <a:rPr sz="1050" spc="-104" baseline="7936" dirty="0">
                <a:solidFill>
                  <a:srgbClr val="00918E"/>
                </a:solidFill>
                <a:latin typeface="Verdana"/>
                <a:cs typeface="Verdana"/>
              </a:rPr>
              <a:t> </a:t>
            </a:r>
            <a:r>
              <a:rPr sz="700" b="1" spc="-30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700" b="1" spc="-25" dirty="0">
                <a:solidFill>
                  <a:srgbClr val="575756"/>
                </a:solidFill>
                <a:latin typeface="Verdana"/>
                <a:cs typeface="Verdana"/>
              </a:rPr>
              <a:t>nd</a:t>
            </a:r>
            <a:r>
              <a:rPr sz="700" b="1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700" b="1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700" b="1" spc="-2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700" b="1" spc="-1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700" b="1" spc="-3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700" b="1" spc="-2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700" b="1" spc="-30" dirty="0">
                <a:solidFill>
                  <a:srgbClr val="575756"/>
                </a:solidFill>
                <a:latin typeface="Verdana"/>
                <a:cs typeface="Verdana"/>
              </a:rPr>
              <a:t>di</a:t>
            </a:r>
            <a:r>
              <a:rPr sz="700" b="1" spc="-2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700" b="1" spc="0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700" b="1" spc="-7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700" b="1" spc="-20" dirty="0">
                <a:solidFill>
                  <a:srgbClr val="575756"/>
                </a:solidFill>
                <a:latin typeface="Verdana"/>
                <a:cs typeface="Verdana"/>
              </a:rPr>
              <a:t>pe</a:t>
            </a:r>
            <a:r>
              <a:rPr sz="700" b="1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700" b="1" spc="-2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700" b="1" spc="-2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700" b="1" spc="-30" dirty="0">
                <a:solidFill>
                  <a:srgbClr val="575756"/>
                </a:solidFill>
                <a:latin typeface="Verdana"/>
                <a:cs typeface="Verdana"/>
              </a:rPr>
              <a:t>na</a:t>
            </a:r>
            <a:r>
              <a:rPr sz="700" b="1" spc="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700" b="1" spc="-7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700" b="1" spc="-25" dirty="0">
                <a:solidFill>
                  <a:srgbClr val="575756"/>
                </a:solidFill>
                <a:latin typeface="Verdana"/>
                <a:cs typeface="Verdana"/>
              </a:rPr>
              <a:t>out</a:t>
            </a:r>
            <a:r>
              <a:rPr sz="700" b="1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700" b="1" spc="-25" dirty="0">
                <a:solidFill>
                  <a:srgbClr val="575756"/>
                </a:solidFill>
                <a:latin typeface="Verdana"/>
                <a:cs typeface="Verdana"/>
              </a:rPr>
              <a:t>om</a:t>
            </a:r>
            <a:r>
              <a:rPr sz="700" b="1" spc="-1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700" b="1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5999" y="5038418"/>
            <a:ext cx="7056005" cy="0"/>
          </a:xfrm>
          <a:custGeom>
            <a:avLst/>
            <a:gdLst/>
            <a:ahLst/>
            <a:cxnLst/>
            <a:rect l="l" t="t" r="r" b="b"/>
            <a:pathLst>
              <a:path w="7056005">
                <a:moveTo>
                  <a:pt x="0" y="0"/>
                </a:moveTo>
                <a:lnTo>
                  <a:pt x="7056005" y="0"/>
                </a:lnTo>
              </a:path>
            </a:pathLst>
          </a:custGeom>
          <a:ln w="3175">
            <a:solidFill>
              <a:srgbClr val="0042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0" cy="839990"/>
          </a:xfrm>
          <a:custGeom>
            <a:avLst/>
            <a:gdLst/>
            <a:ahLst/>
            <a:cxnLst/>
            <a:rect l="l" t="t" r="r" b="b"/>
            <a:pathLst>
              <a:path h="839990">
                <a:moveTo>
                  <a:pt x="0" y="839990"/>
                </a:moveTo>
                <a:lnTo>
                  <a:pt x="0" y="0"/>
                </a:lnTo>
                <a:lnTo>
                  <a:pt x="0" y="839990"/>
                </a:lnTo>
                <a:close/>
              </a:path>
            </a:pathLst>
          </a:custGeom>
          <a:solidFill>
            <a:srgbClr val="C6C6C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7559992" cy="839990"/>
          </a:xfrm>
          <a:custGeom>
            <a:avLst/>
            <a:gdLst/>
            <a:ahLst/>
            <a:cxnLst/>
            <a:rect l="l" t="t" r="r" b="b"/>
            <a:pathLst>
              <a:path w="7559992" h="839990">
                <a:moveTo>
                  <a:pt x="0" y="839990"/>
                </a:moveTo>
                <a:lnTo>
                  <a:pt x="7559992" y="839990"/>
                </a:lnTo>
                <a:lnTo>
                  <a:pt x="7559992" y="0"/>
                </a:lnTo>
                <a:lnTo>
                  <a:pt x="0" y="0"/>
                </a:lnTo>
                <a:lnTo>
                  <a:pt x="0" y="839990"/>
                </a:lnTo>
                <a:close/>
              </a:path>
            </a:pathLst>
          </a:custGeom>
          <a:solidFill>
            <a:srgbClr val="3D432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-40" dirty="0">
                <a:solidFill>
                  <a:srgbClr val="92C24F"/>
                </a:solidFill>
                <a:latin typeface="Verdana"/>
                <a:cs typeface="Verdana"/>
              </a:rPr>
              <a:t>E</a:t>
            </a:r>
            <a:r>
              <a:rPr sz="1800" b="1" spc="-120" dirty="0">
                <a:solidFill>
                  <a:srgbClr val="92C24F"/>
                </a:solidFill>
                <a:latin typeface="Verdana"/>
                <a:cs typeface="Verdana"/>
              </a:rPr>
              <a:t>n</a:t>
            </a:r>
            <a:r>
              <a:rPr sz="1800" b="1" spc="-110" dirty="0">
                <a:solidFill>
                  <a:srgbClr val="92C24F"/>
                </a:solidFill>
                <a:latin typeface="Verdana"/>
                <a:cs typeface="Verdana"/>
              </a:rPr>
              <a:t>gag</a:t>
            </a:r>
            <a:r>
              <a:rPr sz="1800" b="1" spc="-80" dirty="0">
                <a:solidFill>
                  <a:srgbClr val="92C24F"/>
                </a:solidFill>
                <a:latin typeface="Verdana"/>
                <a:cs typeface="Verdana"/>
              </a:rPr>
              <a:t>e</a:t>
            </a:r>
            <a:r>
              <a:rPr sz="1800" b="1" spc="-130" dirty="0">
                <a:solidFill>
                  <a:srgbClr val="92C24F"/>
                </a:solidFill>
                <a:latin typeface="Verdana"/>
                <a:cs typeface="Verdana"/>
              </a:rPr>
              <a:t>m</a:t>
            </a:r>
            <a:r>
              <a:rPr sz="1800" b="1" spc="-80" dirty="0">
                <a:solidFill>
                  <a:srgbClr val="92C24F"/>
                </a:solidFill>
                <a:latin typeface="Verdana"/>
                <a:cs typeface="Verdana"/>
              </a:rPr>
              <a:t>e</a:t>
            </a:r>
            <a:r>
              <a:rPr sz="1800" b="1" spc="-130" dirty="0">
                <a:solidFill>
                  <a:srgbClr val="92C24F"/>
                </a:solidFill>
                <a:latin typeface="Verdana"/>
                <a:cs typeface="Verdana"/>
              </a:rPr>
              <a:t>n</a:t>
            </a:r>
            <a:r>
              <a:rPr sz="1800" b="1" spc="-50" dirty="0">
                <a:solidFill>
                  <a:srgbClr val="92C24F"/>
                </a:solidFill>
                <a:latin typeface="Verdana"/>
                <a:cs typeface="Verdana"/>
              </a:rPr>
              <a:t>t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734170" y="2790006"/>
            <a:ext cx="2015998" cy="2015998"/>
          </a:xfrm>
          <a:custGeom>
            <a:avLst/>
            <a:gdLst/>
            <a:ahLst/>
            <a:cxnLst/>
            <a:rect l="l" t="t" r="r" b="b"/>
            <a:pathLst>
              <a:path w="2015998" h="2015998">
                <a:moveTo>
                  <a:pt x="1007999" y="0"/>
                </a:moveTo>
                <a:lnTo>
                  <a:pt x="925327" y="3341"/>
                </a:lnTo>
                <a:lnTo>
                  <a:pt x="844495" y="13192"/>
                </a:lnTo>
                <a:lnTo>
                  <a:pt x="765764" y="29295"/>
                </a:lnTo>
                <a:lnTo>
                  <a:pt x="689392" y="51388"/>
                </a:lnTo>
                <a:lnTo>
                  <a:pt x="615639" y="79213"/>
                </a:lnTo>
                <a:lnTo>
                  <a:pt x="544764" y="112510"/>
                </a:lnTo>
                <a:lnTo>
                  <a:pt x="477027" y="151020"/>
                </a:lnTo>
                <a:lnTo>
                  <a:pt x="412687" y="194484"/>
                </a:lnTo>
                <a:lnTo>
                  <a:pt x="352003" y="242642"/>
                </a:lnTo>
                <a:lnTo>
                  <a:pt x="295235" y="295235"/>
                </a:lnTo>
                <a:lnTo>
                  <a:pt x="242642" y="352003"/>
                </a:lnTo>
                <a:lnTo>
                  <a:pt x="194484" y="412687"/>
                </a:lnTo>
                <a:lnTo>
                  <a:pt x="151020" y="477027"/>
                </a:lnTo>
                <a:lnTo>
                  <a:pt x="112510" y="544764"/>
                </a:lnTo>
                <a:lnTo>
                  <a:pt x="79213" y="615639"/>
                </a:lnTo>
                <a:lnTo>
                  <a:pt x="51388" y="689392"/>
                </a:lnTo>
                <a:lnTo>
                  <a:pt x="29295" y="765764"/>
                </a:lnTo>
                <a:lnTo>
                  <a:pt x="13192" y="844495"/>
                </a:lnTo>
                <a:lnTo>
                  <a:pt x="3341" y="925327"/>
                </a:lnTo>
                <a:lnTo>
                  <a:pt x="0" y="1007999"/>
                </a:lnTo>
                <a:lnTo>
                  <a:pt x="3341" y="1090670"/>
                </a:lnTo>
                <a:lnTo>
                  <a:pt x="13192" y="1171502"/>
                </a:lnTo>
                <a:lnTo>
                  <a:pt x="29295" y="1250233"/>
                </a:lnTo>
                <a:lnTo>
                  <a:pt x="51388" y="1326605"/>
                </a:lnTo>
                <a:lnTo>
                  <a:pt x="79213" y="1400358"/>
                </a:lnTo>
                <a:lnTo>
                  <a:pt x="112510" y="1471233"/>
                </a:lnTo>
                <a:lnTo>
                  <a:pt x="151020" y="1538970"/>
                </a:lnTo>
                <a:lnTo>
                  <a:pt x="194484" y="1603310"/>
                </a:lnTo>
                <a:lnTo>
                  <a:pt x="242642" y="1663994"/>
                </a:lnTo>
                <a:lnTo>
                  <a:pt x="295235" y="1720762"/>
                </a:lnTo>
                <a:lnTo>
                  <a:pt x="352003" y="1773355"/>
                </a:lnTo>
                <a:lnTo>
                  <a:pt x="412687" y="1821513"/>
                </a:lnTo>
                <a:lnTo>
                  <a:pt x="477027" y="1864977"/>
                </a:lnTo>
                <a:lnTo>
                  <a:pt x="544764" y="1903487"/>
                </a:lnTo>
                <a:lnTo>
                  <a:pt x="615639" y="1936784"/>
                </a:lnTo>
                <a:lnTo>
                  <a:pt x="689392" y="1964609"/>
                </a:lnTo>
                <a:lnTo>
                  <a:pt x="765764" y="1986702"/>
                </a:lnTo>
                <a:lnTo>
                  <a:pt x="844495" y="2002805"/>
                </a:lnTo>
                <a:lnTo>
                  <a:pt x="925327" y="2012656"/>
                </a:lnTo>
                <a:lnTo>
                  <a:pt x="1007999" y="2015998"/>
                </a:lnTo>
                <a:lnTo>
                  <a:pt x="1090670" y="2012656"/>
                </a:lnTo>
                <a:lnTo>
                  <a:pt x="1171502" y="2002805"/>
                </a:lnTo>
                <a:lnTo>
                  <a:pt x="1250233" y="1986702"/>
                </a:lnTo>
                <a:lnTo>
                  <a:pt x="1326605" y="1964609"/>
                </a:lnTo>
                <a:lnTo>
                  <a:pt x="1400358" y="1936784"/>
                </a:lnTo>
                <a:lnTo>
                  <a:pt x="1471233" y="1903487"/>
                </a:lnTo>
                <a:lnTo>
                  <a:pt x="1538970" y="1864977"/>
                </a:lnTo>
                <a:lnTo>
                  <a:pt x="1603310" y="1821513"/>
                </a:lnTo>
                <a:lnTo>
                  <a:pt x="1663994" y="1773355"/>
                </a:lnTo>
                <a:lnTo>
                  <a:pt x="1720762" y="1720762"/>
                </a:lnTo>
                <a:lnTo>
                  <a:pt x="1773355" y="1663994"/>
                </a:lnTo>
                <a:lnTo>
                  <a:pt x="1821513" y="1603310"/>
                </a:lnTo>
                <a:lnTo>
                  <a:pt x="1864977" y="1538970"/>
                </a:lnTo>
                <a:lnTo>
                  <a:pt x="1903487" y="1471233"/>
                </a:lnTo>
                <a:lnTo>
                  <a:pt x="1936784" y="1400358"/>
                </a:lnTo>
                <a:lnTo>
                  <a:pt x="1964609" y="1326605"/>
                </a:lnTo>
                <a:lnTo>
                  <a:pt x="1986702" y="1250233"/>
                </a:lnTo>
                <a:lnTo>
                  <a:pt x="2002805" y="1171502"/>
                </a:lnTo>
                <a:lnTo>
                  <a:pt x="2012656" y="1090670"/>
                </a:lnTo>
                <a:lnTo>
                  <a:pt x="2015998" y="1007999"/>
                </a:lnTo>
                <a:lnTo>
                  <a:pt x="2012656" y="925327"/>
                </a:lnTo>
                <a:lnTo>
                  <a:pt x="2002805" y="844495"/>
                </a:lnTo>
                <a:lnTo>
                  <a:pt x="1986702" y="765764"/>
                </a:lnTo>
                <a:lnTo>
                  <a:pt x="1964609" y="689392"/>
                </a:lnTo>
                <a:lnTo>
                  <a:pt x="1936784" y="615639"/>
                </a:lnTo>
                <a:lnTo>
                  <a:pt x="1903487" y="544764"/>
                </a:lnTo>
                <a:lnTo>
                  <a:pt x="1864977" y="477027"/>
                </a:lnTo>
                <a:lnTo>
                  <a:pt x="1821513" y="412687"/>
                </a:lnTo>
                <a:lnTo>
                  <a:pt x="1773355" y="352003"/>
                </a:lnTo>
                <a:lnTo>
                  <a:pt x="1720762" y="295235"/>
                </a:lnTo>
                <a:lnTo>
                  <a:pt x="1663994" y="242642"/>
                </a:lnTo>
                <a:lnTo>
                  <a:pt x="1603310" y="194484"/>
                </a:lnTo>
                <a:lnTo>
                  <a:pt x="1538970" y="151020"/>
                </a:lnTo>
                <a:lnTo>
                  <a:pt x="1471233" y="112510"/>
                </a:lnTo>
                <a:lnTo>
                  <a:pt x="1400358" y="79213"/>
                </a:lnTo>
                <a:lnTo>
                  <a:pt x="1326605" y="51388"/>
                </a:lnTo>
                <a:lnTo>
                  <a:pt x="1250233" y="29295"/>
                </a:lnTo>
                <a:lnTo>
                  <a:pt x="1171502" y="13192"/>
                </a:lnTo>
                <a:lnTo>
                  <a:pt x="1090670" y="3341"/>
                </a:lnTo>
                <a:lnTo>
                  <a:pt x="1007999" y="0"/>
                </a:lnTo>
                <a:close/>
              </a:path>
            </a:pathLst>
          </a:custGeom>
          <a:solidFill>
            <a:srgbClr val="92C24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5671113" y="4151591"/>
            <a:ext cx="1238885" cy="3746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2905" marR="12700" indent="-370840">
              <a:lnSpc>
                <a:spcPts val="1400"/>
              </a:lnSpc>
            </a:pPr>
            <a:r>
              <a:rPr sz="1400" spc="-40" dirty="0">
                <a:solidFill>
                  <a:srgbClr val="92C24F"/>
                </a:solidFill>
                <a:latin typeface="Verdana"/>
                <a:cs typeface="Verdana"/>
              </a:rPr>
              <a:t>O</a:t>
            </a:r>
            <a:r>
              <a:rPr sz="1400" spc="-20" dirty="0">
                <a:solidFill>
                  <a:srgbClr val="92C24F"/>
                </a:solidFill>
                <a:latin typeface="Verdana"/>
                <a:cs typeface="Verdana"/>
              </a:rPr>
              <a:t>r</a:t>
            </a:r>
            <a:r>
              <a:rPr sz="1400" spc="-55" dirty="0">
                <a:solidFill>
                  <a:srgbClr val="92C24F"/>
                </a:solidFill>
                <a:latin typeface="Verdana"/>
                <a:cs typeface="Verdana"/>
              </a:rPr>
              <a:t>ga</a:t>
            </a:r>
            <a:r>
              <a:rPr sz="1400" spc="-60" dirty="0">
                <a:solidFill>
                  <a:srgbClr val="92C24F"/>
                </a:solidFill>
                <a:latin typeface="Verdana"/>
                <a:cs typeface="Verdana"/>
              </a:rPr>
              <a:t>n</a:t>
            </a:r>
            <a:r>
              <a:rPr sz="1400" spc="-50" dirty="0">
                <a:solidFill>
                  <a:srgbClr val="92C24F"/>
                </a:solidFill>
                <a:latin typeface="Verdana"/>
                <a:cs typeface="Verdana"/>
              </a:rPr>
              <a:t>i</a:t>
            </a:r>
            <a:r>
              <a:rPr sz="1400" spc="-30" dirty="0">
                <a:solidFill>
                  <a:srgbClr val="92C24F"/>
                </a:solidFill>
                <a:latin typeface="Verdana"/>
                <a:cs typeface="Verdana"/>
              </a:rPr>
              <a:t>s</a:t>
            </a:r>
            <a:r>
              <a:rPr sz="1400" spc="-55" dirty="0">
                <a:solidFill>
                  <a:srgbClr val="92C24F"/>
                </a:solidFill>
                <a:latin typeface="Verdana"/>
                <a:cs typeface="Verdana"/>
              </a:rPr>
              <a:t>a</a:t>
            </a:r>
            <a:r>
              <a:rPr sz="1400" spc="-45" dirty="0">
                <a:solidFill>
                  <a:srgbClr val="92C24F"/>
                </a:solidFill>
                <a:latin typeface="Verdana"/>
                <a:cs typeface="Verdana"/>
              </a:rPr>
              <a:t>t</a:t>
            </a:r>
            <a:r>
              <a:rPr sz="1400" spc="-50" dirty="0">
                <a:solidFill>
                  <a:srgbClr val="92C24F"/>
                </a:solidFill>
                <a:latin typeface="Verdana"/>
                <a:cs typeface="Verdana"/>
              </a:rPr>
              <a:t>i</a:t>
            </a:r>
            <a:r>
              <a:rPr sz="1400" spc="-45" dirty="0">
                <a:solidFill>
                  <a:srgbClr val="92C24F"/>
                </a:solidFill>
                <a:latin typeface="Verdana"/>
                <a:cs typeface="Verdana"/>
              </a:rPr>
              <a:t>ons</a:t>
            </a:r>
            <a:r>
              <a:rPr sz="1400" spc="90" dirty="0">
                <a:solidFill>
                  <a:srgbClr val="92C24F"/>
                </a:solidFill>
                <a:latin typeface="Verdana"/>
                <a:cs typeface="Verdana"/>
              </a:rPr>
              <a:t>’</a:t>
            </a:r>
            <a:r>
              <a:rPr sz="1400" spc="120" dirty="0">
                <a:solidFill>
                  <a:srgbClr val="92C24F"/>
                </a:solidFill>
                <a:latin typeface="Verdana"/>
                <a:cs typeface="Verdana"/>
              </a:rPr>
              <a:t> </a:t>
            </a:r>
            <a:r>
              <a:rPr sz="1400" spc="-50" dirty="0">
                <a:solidFill>
                  <a:srgbClr val="92C24F"/>
                </a:solidFill>
                <a:latin typeface="Verdana"/>
                <a:cs typeface="Verdana"/>
              </a:rPr>
              <a:t>v</a:t>
            </a:r>
            <a:r>
              <a:rPr sz="1400" spc="-55" dirty="0">
                <a:solidFill>
                  <a:srgbClr val="92C24F"/>
                </a:solidFill>
                <a:latin typeface="Verdana"/>
                <a:cs typeface="Verdana"/>
              </a:rPr>
              <a:t>i</a:t>
            </a:r>
            <a:r>
              <a:rPr sz="1400" spc="-60" dirty="0">
                <a:solidFill>
                  <a:srgbClr val="92C24F"/>
                </a:solidFill>
                <a:latin typeface="Verdana"/>
                <a:cs typeface="Verdana"/>
              </a:rPr>
              <a:t>e</a:t>
            </a:r>
            <a:r>
              <a:rPr sz="1400" spc="-55" dirty="0">
                <a:solidFill>
                  <a:srgbClr val="92C24F"/>
                </a:solidFill>
                <a:latin typeface="Verdana"/>
                <a:cs typeface="Verdana"/>
              </a:rPr>
              <a:t>ws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598169" y="4157819"/>
            <a:ext cx="288003" cy="287994"/>
          </a:xfrm>
          <a:custGeom>
            <a:avLst/>
            <a:gdLst/>
            <a:ahLst/>
            <a:cxnLst/>
            <a:rect l="l" t="t" r="r" b="b"/>
            <a:pathLst>
              <a:path w="288003" h="287994">
                <a:moveTo>
                  <a:pt x="144960" y="0"/>
                </a:moveTo>
                <a:lnTo>
                  <a:pt x="101919" y="6402"/>
                </a:lnTo>
                <a:lnTo>
                  <a:pt x="64104" y="24332"/>
                </a:lnTo>
                <a:lnTo>
                  <a:pt x="33400" y="51866"/>
                </a:lnTo>
                <a:lnTo>
                  <a:pt x="11691" y="87085"/>
                </a:lnTo>
                <a:lnTo>
                  <a:pt x="865" y="128065"/>
                </a:lnTo>
                <a:lnTo>
                  <a:pt x="0" y="142673"/>
                </a:lnTo>
                <a:lnTo>
                  <a:pt x="732" y="157529"/>
                </a:lnTo>
                <a:lnTo>
                  <a:pt x="11165" y="199135"/>
                </a:lnTo>
                <a:lnTo>
                  <a:pt x="32462" y="234846"/>
                </a:lnTo>
                <a:lnTo>
                  <a:pt x="62707" y="262800"/>
                </a:lnTo>
                <a:lnTo>
                  <a:pt x="99984" y="281134"/>
                </a:lnTo>
                <a:lnTo>
                  <a:pt x="142379" y="287985"/>
                </a:lnTo>
                <a:lnTo>
                  <a:pt x="143999" y="287994"/>
                </a:lnTo>
                <a:lnTo>
                  <a:pt x="158689" y="287254"/>
                </a:lnTo>
                <a:lnTo>
                  <a:pt x="199935" y="276727"/>
                </a:lnTo>
                <a:lnTo>
                  <a:pt x="235431" y="255250"/>
                </a:lnTo>
                <a:lnTo>
                  <a:pt x="263236" y="224763"/>
                </a:lnTo>
                <a:lnTo>
                  <a:pt x="281407" y="187207"/>
                </a:lnTo>
                <a:lnTo>
                  <a:pt x="288003" y="144521"/>
                </a:lnTo>
                <a:lnTo>
                  <a:pt x="287266" y="129763"/>
                </a:lnTo>
                <a:lnTo>
                  <a:pt x="276774" y="88373"/>
                </a:lnTo>
                <a:lnTo>
                  <a:pt x="255367" y="52792"/>
                </a:lnTo>
                <a:lnTo>
                  <a:pt x="224974" y="24930"/>
                </a:lnTo>
                <a:lnTo>
                  <a:pt x="187528" y="6696"/>
                </a:lnTo>
                <a:lnTo>
                  <a:pt x="144960" y="0"/>
                </a:lnTo>
                <a:close/>
              </a:path>
            </a:pathLst>
          </a:custGeom>
          <a:solidFill>
            <a:srgbClr val="3D432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838582" y="4185673"/>
            <a:ext cx="1807210" cy="4953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8255" algn="ctr">
              <a:lnSpc>
                <a:spcPct val="100000"/>
              </a:lnSpc>
            </a:pPr>
            <a:r>
              <a:rPr sz="1400" b="1" spc="-80" dirty="0">
                <a:solidFill>
                  <a:srgbClr val="92C24F"/>
                </a:solidFill>
                <a:latin typeface="Verdana"/>
                <a:cs typeface="Verdana"/>
              </a:rPr>
              <a:t>4</a:t>
            </a:r>
            <a:endParaRPr sz="1400">
              <a:latin typeface="Verdana"/>
              <a:cs typeface="Verdana"/>
            </a:endParaRPr>
          </a:p>
          <a:p>
            <a:pPr marR="0" algn="ctr">
              <a:lnSpc>
                <a:spcPct val="100000"/>
              </a:lnSpc>
              <a:spcBef>
                <a:spcPts val="390"/>
              </a:spcBef>
            </a:pPr>
            <a:r>
              <a:rPr sz="1400" spc="-25" dirty="0">
                <a:solidFill>
                  <a:srgbClr val="3D432A"/>
                </a:solidFill>
                <a:latin typeface="Verdana"/>
                <a:cs typeface="Verdana"/>
              </a:rPr>
              <a:t>R</a:t>
            </a:r>
            <a:r>
              <a:rPr sz="1400" spc="-40" dirty="0">
                <a:solidFill>
                  <a:srgbClr val="3D432A"/>
                </a:solidFill>
                <a:latin typeface="Verdana"/>
                <a:cs typeface="Verdana"/>
              </a:rPr>
              <a:t>E</a:t>
            </a:r>
            <a:r>
              <a:rPr sz="1400" spc="-45" dirty="0">
                <a:solidFill>
                  <a:srgbClr val="3D432A"/>
                </a:solidFill>
                <a:latin typeface="Verdana"/>
                <a:cs typeface="Verdana"/>
              </a:rPr>
              <a:t>CO</a:t>
            </a:r>
            <a:r>
              <a:rPr sz="1400" spc="-25" dirty="0">
                <a:solidFill>
                  <a:srgbClr val="3D432A"/>
                </a:solidFill>
                <a:latin typeface="Verdana"/>
                <a:cs typeface="Verdana"/>
              </a:rPr>
              <a:t>R</a:t>
            </a:r>
            <a:r>
              <a:rPr sz="1400" spc="0" dirty="0">
                <a:solidFill>
                  <a:srgbClr val="3D432A"/>
                </a:solidFill>
                <a:latin typeface="Verdana"/>
                <a:cs typeface="Verdana"/>
              </a:rPr>
              <a:t>D</a:t>
            </a:r>
            <a:r>
              <a:rPr sz="1400" spc="-75" dirty="0">
                <a:solidFill>
                  <a:srgbClr val="3D432A"/>
                </a:solidFill>
                <a:latin typeface="Verdana"/>
                <a:cs typeface="Verdana"/>
              </a:rPr>
              <a:t> </a:t>
            </a:r>
            <a:r>
              <a:rPr sz="1400" spc="-45" dirty="0">
                <a:solidFill>
                  <a:srgbClr val="3D432A"/>
                </a:solidFill>
                <a:latin typeface="Verdana"/>
                <a:cs typeface="Verdana"/>
              </a:rPr>
              <a:t>O</a:t>
            </a:r>
            <a:r>
              <a:rPr sz="1400" spc="-20" dirty="0">
                <a:solidFill>
                  <a:srgbClr val="3D432A"/>
                </a:solidFill>
                <a:latin typeface="Verdana"/>
                <a:cs typeface="Verdana"/>
              </a:rPr>
              <a:t>U</a:t>
            </a:r>
            <a:r>
              <a:rPr sz="1400" spc="-60" dirty="0">
                <a:solidFill>
                  <a:srgbClr val="3D432A"/>
                </a:solidFill>
                <a:latin typeface="Verdana"/>
                <a:cs typeface="Verdana"/>
              </a:rPr>
              <a:t>T</a:t>
            </a:r>
            <a:r>
              <a:rPr sz="1400" spc="-45" dirty="0">
                <a:solidFill>
                  <a:srgbClr val="3D432A"/>
                </a:solidFill>
                <a:latin typeface="Verdana"/>
                <a:cs typeface="Verdana"/>
              </a:rPr>
              <a:t>CO</a:t>
            </a:r>
            <a:r>
              <a:rPr sz="1400" spc="-55" dirty="0">
                <a:solidFill>
                  <a:srgbClr val="3D432A"/>
                </a:solidFill>
                <a:latin typeface="Verdana"/>
                <a:cs typeface="Verdana"/>
              </a:rPr>
              <a:t>M</a:t>
            </a:r>
            <a:r>
              <a:rPr sz="1400" spc="-45" dirty="0">
                <a:solidFill>
                  <a:srgbClr val="3D432A"/>
                </a:solidFill>
                <a:latin typeface="Verdana"/>
                <a:cs typeface="Verdana"/>
              </a:rPr>
              <a:t>E</a:t>
            </a:r>
            <a:r>
              <a:rPr sz="1400" spc="0" dirty="0">
                <a:solidFill>
                  <a:srgbClr val="3D432A"/>
                </a:solidFill>
                <a:latin typeface="Verdana"/>
                <a:cs typeface="Verdana"/>
              </a:rPr>
              <a:t>S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598169" y="2027281"/>
            <a:ext cx="288003" cy="287994"/>
          </a:xfrm>
          <a:custGeom>
            <a:avLst/>
            <a:gdLst/>
            <a:ahLst/>
            <a:cxnLst/>
            <a:rect l="l" t="t" r="r" b="b"/>
            <a:pathLst>
              <a:path w="288003" h="287994">
                <a:moveTo>
                  <a:pt x="144960" y="0"/>
                </a:moveTo>
                <a:lnTo>
                  <a:pt x="101919" y="6402"/>
                </a:lnTo>
                <a:lnTo>
                  <a:pt x="64104" y="24332"/>
                </a:lnTo>
                <a:lnTo>
                  <a:pt x="33400" y="51866"/>
                </a:lnTo>
                <a:lnTo>
                  <a:pt x="11691" y="87085"/>
                </a:lnTo>
                <a:lnTo>
                  <a:pt x="865" y="128065"/>
                </a:lnTo>
                <a:lnTo>
                  <a:pt x="0" y="142673"/>
                </a:lnTo>
                <a:lnTo>
                  <a:pt x="732" y="157529"/>
                </a:lnTo>
                <a:lnTo>
                  <a:pt x="11165" y="199135"/>
                </a:lnTo>
                <a:lnTo>
                  <a:pt x="32462" y="234846"/>
                </a:lnTo>
                <a:lnTo>
                  <a:pt x="62707" y="262800"/>
                </a:lnTo>
                <a:lnTo>
                  <a:pt x="99984" y="281134"/>
                </a:lnTo>
                <a:lnTo>
                  <a:pt x="142379" y="287985"/>
                </a:lnTo>
                <a:lnTo>
                  <a:pt x="143999" y="287994"/>
                </a:lnTo>
                <a:lnTo>
                  <a:pt x="158689" y="287254"/>
                </a:lnTo>
                <a:lnTo>
                  <a:pt x="199935" y="276727"/>
                </a:lnTo>
                <a:lnTo>
                  <a:pt x="235431" y="255250"/>
                </a:lnTo>
                <a:lnTo>
                  <a:pt x="263236" y="224763"/>
                </a:lnTo>
                <a:lnTo>
                  <a:pt x="281407" y="187207"/>
                </a:lnTo>
                <a:lnTo>
                  <a:pt x="288003" y="144521"/>
                </a:lnTo>
                <a:lnTo>
                  <a:pt x="287266" y="129763"/>
                </a:lnTo>
                <a:lnTo>
                  <a:pt x="276774" y="88373"/>
                </a:lnTo>
                <a:lnTo>
                  <a:pt x="255367" y="52792"/>
                </a:lnTo>
                <a:lnTo>
                  <a:pt x="224974" y="24930"/>
                </a:lnTo>
                <a:lnTo>
                  <a:pt x="187528" y="6696"/>
                </a:lnTo>
                <a:lnTo>
                  <a:pt x="144960" y="0"/>
                </a:lnTo>
                <a:close/>
              </a:path>
            </a:pathLst>
          </a:custGeom>
          <a:solidFill>
            <a:srgbClr val="3D432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03299" y="1234795"/>
            <a:ext cx="6106795" cy="14935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ts val="1300"/>
              </a:lnSpc>
            </a:pP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60" dirty="0">
                <a:solidFill>
                  <a:srgbClr val="575756"/>
                </a:solidFill>
                <a:latin typeface="Verdana"/>
                <a:cs typeface="Verdana"/>
              </a:rPr>
              <a:t>x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ha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ng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bee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id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ti</a:t>
            </a:r>
            <a:r>
              <a:rPr sz="1100" spc="-5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ula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y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ill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pp</a:t>
            </a:r>
            <a:r>
              <a:rPr sz="1100" spc="-1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60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,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v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50" dirty="0">
                <a:solidFill>
                  <a:srgbClr val="575756"/>
                </a:solidFill>
                <a:latin typeface="Verdana"/>
                <a:cs typeface="Verdana"/>
              </a:rPr>
              <a:t>b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y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1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spc="-1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130" dirty="0">
                <a:solidFill>
                  <a:srgbClr val="575756"/>
                </a:solidFill>
                <a:latin typeface="Verdana"/>
                <a:cs typeface="Verdana"/>
              </a:rPr>
              <a:t>(</a:t>
            </a:r>
            <a:r>
              <a:rPr sz="1100" spc="-90" dirty="0">
                <a:solidFill>
                  <a:srgbClr val="575756"/>
                </a:solidFill>
                <a:latin typeface="Verdana"/>
                <a:cs typeface="Verdana"/>
              </a:rPr>
              <a:t>1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9</a:t>
            </a:r>
            <a:r>
              <a:rPr sz="1100" spc="-70" dirty="0">
                <a:solidFill>
                  <a:srgbClr val="575756"/>
                </a:solidFill>
                <a:latin typeface="Verdana"/>
                <a:cs typeface="Verdana"/>
              </a:rPr>
              <a:t>9</a:t>
            </a:r>
            <a:r>
              <a:rPr sz="1100" spc="-105" dirty="0">
                <a:solidFill>
                  <a:srgbClr val="575756"/>
                </a:solidFill>
                <a:latin typeface="Verdana"/>
                <a:cs typeface="Verdana"/>
              </a:rPr>
              <a:t>3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)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ec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y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da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pt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50" dirty="0">
                <a:solidFill>
                  <a:srgbClr val="575756"/>
                </a:solidFill>
                <a:latin typeface="Verdana"/>
                <a:cs typeface="Verdana"/>
              </a:rPr>
              <a:t>b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y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Mil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B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rr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80" dirty="0">
                <a:solidFill>
                  <a:srgbClr val="575756"/>
                </a:solidFill>
                <a:latin typeface="Verdana"/>
                <a:cs typeface="Verdana"/>
              </a:rPr>
              <a:t>(</a:t>
            </a:r>
            <a:r>
              <a:rPr sz="1100" spc="-60" dirty="0">
                <a:solidFill>
                  <a:srgbClr val="575756"/>
                </a:solidFill>
                <a:latin typeface="Verdana"/>
                <a:cs typeface="Verdana"/>
              </a:rPr>
              <a:t>2</a:t>
            </a:r>
            <a:r>
              <a:rPr sz="1100" spc="-85" dirty="0">
                <a:solidFill>
                  <a:srgbClr val="575756"/>
                </a:solidFill>
                <a:latin typeface="Verdana"/>
                <a:cs typeface="Verdana"/>
              </a:rPr>
              <a:t>0</a:t>
            </a:r>
            <a:r>
              <a:rPr sz="1100" spc="-90" dirty="0">
                <a:solidFill>
                  <a:srgbClr val="575756"/>
                </a:solidFill>
                <a:latin typeface="Verdana"/>
                <a:cs typeface="Verdana"/>
              </a:rPr>
              <a:t>1</a:t>
            </a:r>
            <a:r>
              <a:rPr sz="1100" spc="-85" dirty="0">
                <a:solidFill>
                  <a:srgbClr val="575756"/>
                </a:solidFill>
                <a:latin typeface="Verdana"/>
                <a:cs typeface="Verdana"/>
              </a:rPr>
              <a:t>6</a:t>
            </a:r>
            <a:r>
              <a:rPr sz="1100" spc="-75" dirty="0">
                <a:solidFill>
                  <a:srgbClr val="575756"/>
                </a:solidFill>
                <a:latin typeface="Verdana"/>
                <a:cs typeface="Verdana"/>
              </a:rPr>
              <a:t>)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.</a:t>
            </a:r>
            <a:endParaRPr sz="1100">
              <a:latin typeface="Verdana"/>
              <a:cs typeface="Verdana"/>
            </a:endParaRPr>
          </a:p>
          <a:p>
            <a:pPr marL="12700" marR="628015">
              <a:lnSpc>
                <a:spcPts val="1300"/>
              </a:lnSpc>
            </a:pP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5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ha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15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ag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5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pe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sp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v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v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ha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se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130" dirty="0">
                <a:solidFill>
                  <a:srgbClr val="575756"/>
                </a:solidFill>
                <a:latin typeface="Verdana"/>
                <a:cs typeface="Verdana"/>
              </a:rPr>
              <a:t>(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ou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om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12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75" dirty="0">
                <a:solidFill>
                  <a:srgbClr val="575756"/>
                </a:solidFill>
                <a:latin typeface="Verdana"/>
                <a:cs typeface="Verdana"/>
              </a:rPr>
              <a:t>)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.</a:t>
            </a:r>
            <a:endParaRPr sz="1100">
              <a:latin typeface="Verdana"/>
              <a:cs typeface="Verdana"/>
            </a:endParaRPr>
          </a:p>
          <a:p>
            <a:pPr>
              <a:lnSpc>
                <a:spcPts val="1200"/>
              </a:lnSpc>
              <a:spcBef>
                <a:spcPts val="58"/>
              </a:spcBef>
            </a:pPr>
            <a:endParaRPr sz="1200"/>
          </a:p>
          <a:p>
            <a:pPr marL="962660" algn="ctr">
              <a:lnSpc>
                <a:spcPct val="100000"/>
              </a:lnSpc>
            </a:pPr>
            <a:r>
              <a:rPr sz="1400" b="1" spc="-80" dirty="0">
                <a:solidFill>
                  <a:srgbClr val="92C24F"/>
                </a:solidFill>
                <a:latin typeface="Verdana"/>
                <a:cs typeface="Verdana"/>
              </a:rPr>
              <a:t>1</a:t>
            </a:r>
            <a:endParaRPr sz="1400">
              <a:latin typeface="Verdana"/>
              <a:cs typeface="Verdana"/>
            </a:endParaRPr>
          </a:p>
          <a:p>
            <a:pPr marL="971550" algn="ctr">
              <a:lnSpc>
                <a:spcPct val="100000"/>
              </a:lnSpc>
              <a:spcBef>
                <a:spcPts val="390"/>
              </a:spcBef>
            </a:pPr>
            <a:r>
              <a:rPr sz="1400" spc="-20" dirty="0">
                <a:solidFill>
                  <a:srgbClr val="3D432A"/>
                </a:solidFill>
                <a:latin typeface="Verdana"/>
                <a:cs typeface="Verdana"/>
              </a:rPr>
              <a:t>E</a:t>
            </a:r>
            <a:r>
              <a:rPr sz="1400" spc="-95" dirty="0">
                <a:solidFill>
                  <a:srgbClr val="3D432A"/>
                </a:solidFill>
                <a:latin typeface="Verdana"/>
                <a:cs typeface="Verdana"/>
              </a:rPr>
              <a:t>X</a:t>
            </a:r>
            <a:r>
              <a:rPr sz="1400" spc="-35" dirty="0">
                <a:solidFill>
                  <a:srgbClr val="3D432A"/>
                </a:solidFill>
                <a:latin typeface="Verdana"/>
                <a:cs typeface="Verdana"/>
              </a:rPr>
              <a:t>CH</a:t>
            </a:r>
            <a:r>
              <a:rPr sz="1400" spc="-40" dirty="0">
                <a:solidFill>
                  <a:srgbClr val="3D432A"/>
                </a:solidFill>
                <a:latin typeface="Verdana"/>
                <a:cs typeface="Verdana"/>
              </a:rPr>
              <a:t>A</a:t>
            </a:r>
            <a:r>
              <a:rPr sz="1400" spc="-45" dirty="0">
                <a:solidFill>
                  <a:srgbClr val="3D432A"/>
                </a:solidFill>
                <a:latin typeface="Verdana"/>
                <a:cs typeface="Verdana"/>
              </a:rPr>
              <a:t>N</a:t>
            </a:r>
            <a:r>
              <a:rPr sz="1400" spc="-40" dirty="0">
                <a:solidFill>
                  <a:srgbClr val="3D432A"/>
                </a:solidFill>
                <a:latin typeface="Verdana"/>
                <a:cs typeface="Verdana"/>
              </a:rPr>
              <a:t>G</a:t>
            </a:r>
            <a:r>
              <a:rPr sz="1400" spc="0" dirty="0">
                <a:solidFill>
                  <a:srgbClr val="3D432A"/>
                </a:solidFill>
                <a:latin typeface="Verdana"/>
                <a:cs typeface="Verdana"/>
              </a:rPr>
              <a:t>E</a:t>
            </a:r>
            <a:r>
              <a:rPr sz="1400" spc="-70" dirty="0">
                <a:solidFill>
                  <a:srgbClr val="3D432A"/>
                </a:solidFill>
                <a:latin typeface="Verdana"/>
                <a:cs typeface="Verdana"/>
              </a:rPr>
              <a:t> </a:t>
            </a:r>
            <a:r>
              <a:rPr sz="1400" spc="-75" dirty="0">
                <a:solidFill>
                  <a:srgbClr val="3D432A"/>
                </a:solidFill>
                <a:latin typeface="Verdana"/>
                <a:cs typeface="Verdana"/>
              </a:rPr>
              <a:t>I</a:t>
            </a:r>
            <a:r>
              <a:rPr sz="1400" spc="-55" dirty="0">
                <a:solidFill>
                  <a:srgbClr val="3D432A"/>
                </a:solidFill>
                <a:latin typeface="Verdana"/>
                <a:cs typeface="Verdana"/>
              </a:rPr>
              <a:t>N</a:t>
            </a:r>
            <a:r>
              <a:rPr sz="1400" spc="-45" dirty="0">
                <a:solidFill>
                  <a:srgbClr val="3D432A"/>
                </a:solidFill>
                <a:latin typeface="Verdana"/>
                <a:cs typeface="Verdana"/>
              </a:rPr>
              <a:t>FO</a:t>
            </a:r>
            <a:r>
              <a:rPr sz="1400" spc="-25" dirty="0">
                <a:solidFill>
                  <a:srgbClr val="3D432A"/>
                </a:solidFill>
                <a:latin typeface="Verdana"/>
                <a:cs typeface="Verdana"/>
              </a:rPr>
              <a:t>R</a:t>
            </a:r>
            <a:r>
              <a:rPr sz="1400" spc="-35" dirty="0">
                <a:solidFill>
                  <a:srgbClr val="3D432A"/>
                </a:solidFill>
                <a:latin typeface="Verdana"/>
                <a:cs typeface="Verdana"/>
              </a:rPr>
              <a:t>M</a:t>
            </a:r>
            <a:r>
              <a:rPr sz="1400" spc="-130" dirty="0">
                <a:solidFill>
                  <a:srgbClr val="3D432A"/>
                </a:solidFill>
                <a:latin typeface="Verdana"/>
                <a:cs typeface="Verdana"/>
              </a:rPr>
              <a:t>A</a:t>
            </a:r>
            <a:r>
              <a:rPr sz="1400" spc="-10" dirty="0">
                <a:solidFill>
                  <a:srgbClr val="3D432A"/>
                </a:solidFill>
                <a:latin typeface="Verdana"/>
                <a:cs typeface="Verdana"/>
              </a:rPr>
              <a:t>T</a:t>
            </a:r>
            <a:r>
              <a:rPr sz="1400" spc="-85" dirty="0">
                <a:solidFill>
                  <a:srgbClr val="3D432A"/>
                </a:solidFill>
                <a:latin typeface="Verdana"/>
                <a:cs typeface="Verdana"/>
              </a:rPr>
              <a:t>I</a:t>
            </a:r>
            <a:r>
              <a:rPr sz="1400" spc="-45" dirty="0">
                <a:solidFill>
                  <a:srgbClr val="3D432A"/>
                </a:solidFill>
                <a:latin typeface="Verdana"/>
                <a:cs typeface="Verdana"/>
              </a:rPr>
              <a:t>O</a:t>
            </a:r>
            <a:r>
              <a:rPr sz="1400" spc="0" dirty="0">
                <a:solidFill>
                  <a:srgbClr val="3D432A"/>
                </a:solidFill>
                <a:latin typeface="Verdana"/>
                <a:cs typeface="Verdana"/>
              </a:rPr>
              <a:t>N</a:t>
            </a:r>
            <a:endParaRPr sz="1400">
              <a:latin typeface="Verdana"/>
              <a:cs typeface="Verdana"/>
            </a:endParaRPr>
          </a:p>
          <a:p>
            <a:pPr marL="970915" algn="ctr">
              <a:lnSpc>
                <a:spcPts val="1400"/>
              </a:lnSpc>
            </a:pPr>
            <a:r>
              <a:rPr sz="1400" spc="-75" dirty="0">
                <a:solidFill>
                  <a:srgbClr val="3D432A"/>
                </a:solidFill>
                <a:latin typeface="Verdana"/>
                <a:cs typeface="Verdana"/>
              </a:rPr>
              <a:t>I</a:t>
            </a:r>
            <a:r>
              <a:rPr sz="1400" spc="-50" dirty="0">
                <a:solidFill>
                  <a:srgbClr val="3D432A"/>
                </a:solidFill>
                <a:latin typeface="Verdana"/>
                <a:cs typeface="Verdana"/>
              </a:rPr>
              <a:t>d</a:t>
            </a:r>
            <a:r>
              <a:rPr sz="1400" spc="-40" dirty="0">
                <a:solidFill>
                  <a:srgbClr val="3D432A"/>
                </a:solidFill>
                <a:latin typeface="Verdana"/>
                <a:cs typeface="Verdana"/>
              </a:rPr>
              <a:t>e</a:t>
            </a:r>
            <a:r>
              <a:rPr sz="1400" spc="-60" dirty="0">
                <a:solidFill>
                  <a:srgbClr val="3D432A"/>
                </a:solidFill>
                <a:latin typeface="Verdana"/>
                <a:cs typeface="Verdana"/>
              </a:rPr>
              <a:t>n</a:t>
            </a:r>
            <a:r>
              <a:rPr sz="1400" spc="-45" dirty="0">
                <a:solidFill>
                  <a:srgbClr val="3D432A"/>
                </a:solidFill>
                <a:latin typeface="Verdana"/>
                <a:cs typeface="Verdana"/>
              </a:rPr>
              <a:t>t</a:t>
            </a:r>
            <a:r>
              <a:rPr sz="1400" spc="-55" dirty="0">
                <a:solidFill>
                  <a:srgbClr val="3D432A"/>
                </a:solidFill>
                <a:latin typeface="Verdana"/>
                <a:cs typeface="Verdana"/>
              </a:rPr>
              <a:t>i</a:t>
            </a:r>
            <a:r>
              <a:rPr sz="1400" spc="10" dirty="0">
                <a:solidFill>
                  <a:srgbClr val="3D432A"/>
                </a:solidFill>
                <a:latin typeface="Verdana"/>
                <a:cs typeface="Verdana"/>
              </a:rPr>
              <a:t>f</a:t>
            </a:r>
            <a:r>
              <a:rPr sz="1400" spc="0" dirty="0">
                <a:solidFill>
                  <a:srgbClr val="3D432A"/>
                </a:solidFill>
                <a:latin typeface="Verdana"/>
                <a:cs typeface="Verdana"/>
              </a:rPr>
              <a:t>y</a:t>
            </a:r>
            <a:r>
              <a:rPr sz="1400" spc="-70" dirty="0">
                <a:solidFill>
                  <a:srgbClr val="3D432A"/>
                </a:solidFill>
                <a:latin typeface="Verdana"/>
                <a:cs typeface="Verdana"/>
              </a:rPr>
              <a:t> </a:t>
            </a:r>
            <a:r>
              <a:rPr sz="1400" spc="-50" dirty="0">
                <a:solidFill>
                  <a:srgbClr val="3D432A"/>
                </a:solidFill>
                <a:latin typeface="Verdana"/>
                <a:cs typeface="Verdana"/>
              </a:rPr>
              <a:t>d</a:t>
            </a:r>
            <a:r>
              <a:rPr sz="1400" spc="-30" dirty="0">
                <a:solidFill>
                  <a:srgbClr val="3D432A"/>
                </a:solidFill>
                <a:latin typeface="Verdana"/>
                <a:cs typeface="Verdana"/>
              </a:rPr>
              <a:t>e</a:t>
            </a:r>
            <a:r>
              <a:rPr sz="1400" spc="-45" dirty="0">
                <a:solidFill>
                  <a:srgbClr val="3D432A"/>
                </a:solidFill>
                <a:latin typeface="Verdana"/>
                <a:cs typeface="Verdana"/>
              </a:rPr>
              <a:t>s</a:t>
            </a:r>
            <a:r>
              <a:rPr sz="1400" spc="-60" dirty="0">
                <a:solidFill>
                  <a:srgbClr val="3D432A"/>
                </a:solidFill>
                <a:latin typeface="Verdana"/>
                <a:cs typeface="Verdana"/>
              </a:rPr>
              <a:t>i</a:t>
            </a:r>
            <a:r>
              <a:rPr sz="1400" spc="-25" dirty="0">
                <a:solidFill>
                  <a:srgbClr val="3D432A"/>
                </a:solidFill>
                <a:latin typeface="Verdana"/>
                <a:cs typeface="Verdana"/>
              </a:rPr>
              <a:t>r</a:t>
            </a:r>
            <a:r>
              <a:rPr sz="1400" spc="-35" dirty="0">
                <a:solidFill>
                  <a:srgbClr val="3D432A"/>
                </a:solidFill>
                <a:latin typeface="Verdana"/>
                <a:cs typeface="Verdana"/>
              </a:rPr>
              <a:t>e</a:t>
            </a:r>
            <a:r>
              <a:rPr sz="1400" spc="0" dirty="0">
                <a:solidFill>
                  <a:srgbClr val="3D432A"/>
                </a:solidFill>
                <a:latin typeface="Verdana"/>
                <a:cs typeface="Verdana"/>
              </a:rPr>
              <a:t>d</a:t>
            </a:r>
            <a:r>
              <a:rPr sz="1400" spc="-70" dirty="0">
                <a:solidFill>
                  <a:srgbClr val="3D432A"/>
                </a:solidFill>
                <a:latin typeface="Verdana"/>
                <a:cs typeface="Verdana"/>
              </a:rPr>
              <a:t> </a:t>
            </a:r>
            <a:r>
              <a:rPr sz="1400" spc="-50" dirty="0">
                <a:solidFill>
                  <a:srgbClr val="3D432A"/>
                </a:solidFill>
                <a:latin typeface="Verdana"/>
                <a:cs typeface="Verdana"/>
              </a:rPr>
              <a:t>ou</a:t>
            </a:r>
            <a:r>
              <a:rPr sz="1400" spc="-45" dirty="0">
                <a:solidFill>
                  <a:srgbClr val="3D432A"/>
                </a:solidFill>
                <a:latin typeface="Verdana"/>
                <a:cs typeface="Verdana"/>
              </a:rPr>
              <a:t>t</a:t>
            </a:r>
            <a:r>
              <a:rPr sz="1400" spc="-30" dirty="0">
                <a:solidFill>
                  <a:srgbClr val="3D432A"/>
                </a:solidFill>
                <a:latin typeface="Verdana"/>
                <a:cs typeface="Verdana"/>
              </a:rPr>
              <a:t>c</a:t>
            </a:r>
            <a:r>
              <a:rPr sz="1400" spc="-45" dirty="0">
                <a:solidFill>
                  <a:srgbClr val="3D432A"/>
                </a:solidFill>
                <a:latin typeface="Verdana"/>
                <a:cs typeface="Verdana"/>
              </a:rPr>
              <a:t>om</a:t>
            </a:r>
            <a:r>
              <a:rPr sz="1400" spc="-30" dirty="0">
                <a:solidFill>
                  <a:srgbClr val="3D432A"/>
                </a:solidFill>
                <a:latin typeface="Verdana"/>
                <a:cs typeface="Verdana"/>
              </a:rPr>
              <a:t>e</a:t>
            </a:r>
            <a:r>
              <a:rPr sz="1400" spc="0" dirty="0">
                <a:solidFill>
                  <a:srgbClr val="3D432A"/>
                </a:solidFill>
                <a:latin typeface="Verdana"/>
                <a:cs typeface="Verdana"/>
              </a:rPr>
              <a:t>s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598169" y="2854098"/>
            <a:ext cx="288003" cy="287994"/>
          </a:xfrm>
          <a:custGeom>
            <a:avLst/>
            <a:gdLst/>
            <a:ahLst/>
            <a:cxnLst/>
            <a:rect l="l" t="t" r="r" b="b"/>
            <a:pathLst>
              <a:path w="288003" h="287994">
                <a:moveTo>
                  <a:pt x="144960" y="0"/>
                </a:moveTo>
                <a:lnTo>
                  <a:pt x="101919" y="6402"/>
                </a:lnTo>
                <a:lnTo>
                  <a:pt x="64104" y="24332"/>
                </a:lnTo>
                <a:lnTo>
                  <a:pt x="33400" y="51866"/>
                </a:lnTo>
                <a:lnTo>
                  <a:pt x="11691" y="87085"/>
                </a:lnTo>
                <a:lnTo>
                  <a:pt x="865" y="128065"/>
                </a:lnTo>
                <a:lnTo>
                  <a:pt x="0" y="142673"/>
                </a:lnTo>
                <a:lnTo>
                  <a:pt x="732" y="157529"/>
                </a:lnTo>
                <a:lnTo>
                  <a:pt x="11165" y="199135"/>
                </a:lnTo>
                <a:lnTo>
                  <a:pt x="32462" y="234846"/>
                </a:lnTo>
                <a:lnTo>
                  <a:pt x="62707" y="262800"/>
                </a:lnTo>
                <a:lnTo>
                  <a:pt x="99984" y="281134"/>
                </a:lnTo>
                <a:lnTo>
                  <a:pt x="142379" y="287985"/>
                </a:lnTo>
                <a:lnTo>
                  <a:pt x="143999" y="287994"/>
                </a:lnTo>
                <a:lnTo>
                  <a:pt x="158689" y="287254"/>
                </a:lnTo>
                <a:lnTo>
                  <a:pt x="199935" y="276727"/>
                </a:lnTo>
                <a:lnTo>
                  <a:pt x="235431" y="255250"/>
                </a:lnTo>
                <a:lnTo>
                  <a:pt x="263236" y="224763"/>
                </a:lnTo>
                <a:lnTo>
                  <a:pt x="281407" y="187207"/>
                </a:lnTo>
                <a:lnTo>
                  <a:pt x="288003" y="144521"/>
                </a:lnTo>
                <a:lnTo>
                  <a:pt x="287266" y="129763"/>
                </a:lnTo>
                <a:lnTo>
                  <a:pt x="276774" y="88373"/>
                </a:lnTo>
                <a:lnTo>
                  <a:pt x="255367" y="52792"/>
                </a:lnTo>
                <a:lnTo>
                  <a:pt x="224974" y="24930"/>
                </a:lnTo>
                <a:lnTo>
                  <a:pt x="187528" y="6696"/>
                </a:lnTo>
                <a:lnTo>
                  <a:pt x="144960" y="0"/>
                </a:lnTo>
                <a:close/>
              </a:path>
            </a:pathLst>
          </a:custGeom>
          <a:solidFill>
            <a:srgbClr val="3D432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226441" y="2881951"/>
            <a:ext cx="1031875" cy="4953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8255" algn="ctr">
              <a:lnSpc>
                <a:spcPct val="100000"/>
              </a:lnSpc>
            </a:pPr>
            <a:r>
              <a:rPr sz="1400" b="1" spc="-80" dirty="0">
                <a:solidFill>
                  <a:srgbClr val="92C24F"/>
                </a:solidFill>
                <a:latin typeface="Verdana"/>
                <a:cs typeface="Verdana"/>
              </a:rPr>
              <a:t>2</a:t>
            </a:r>
            <a:endParaRPr sz="140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390"/>
              </a:spcBef>
            </a:pPr>
            <a:r>
              <a:rPr sz="1400" spc="-55" dirty="0">
                <a:solidFill>
                  <a:srgbClr val="3D432A"/>
                </a:solidFill>
                <a:latin typeface="Verdana"/>
                <a:cs typeface="Verdana"/>
              </a:rPr>
              <a:t>N</a:t>
            </a:r>
            <a:r>
              <a:rPr sz="1400" spc="-40" dirty="0">
                <a:solidFill>
                  <a:srgbClr val="3D432A"/>
                </a:solidFill>
                <a:latin typeface="Verdana"/>
                <a:cs typeface="Verdana"/>
              </a:rPr>
              <a:t>EG</a:t>
            </a:r>
            <a:r>
              <a:rPr sz="1400" spc="-55" dirty="0">
                <a:solidFill>
                  <a:srgbClr val="3D432A"/>
                </a:solidFill>
                <a:latin typeface="Verdana"/>
                <a:cs typeface="Verdana"/>
              </a:rPr>
              <a:t>O</a:t>
            </a:r>
            <a:r>
              <a:rPr sz="1400" spc="-10" dirty="0">
                <a:solidFill>
                  <a:srgbClr val="3D432A"/>
                </a:solidFill>
                <a:latin typeface="Verdana"/>
                <a:cs typeface="Verdana"/>
              </a:rPr>
              <a:t>T</a:t>
            </a:r>
            <a:r>
              <a:rPr sz="1400" spc="-20" dirty="0">
                <a:solidFill>
                  <a:srgbClr val="3D432A"/>
                </a:solidFill>
                <a:latin typeface="Verdana"/>
                <a:cs typeface="Verdana"/>
              </a:rPr>
              <a:t>I</a:t>
            </a:r>
            <a:r>
              <a:rPr sz="1400" spc="-130" dirty="0">
                <a:solidFill>
                  <a:srgbClr val="3D432A"/>
                </a:solidFill>
                <a:latin typeface="Verdana"/>
                <a:cs typeface="Verdana"/>
              </a:rPr>
              <a:t>A</a:t>
            </a:r>
            <a:r>
              <a:rPr sz="1400" spc="-30" dirty="0">
                <a:solidFill>
                  <a:srgbClr val="3D432A"/>
                </a:solidFill>
                <a:latin typeface="Verdana"/>
                <a:cs typeface="Verdana"/>
              </a:rPr>
              <a:t>T</a:t>
            </a:r>
            <a:r>
              <a:rPr sz="1400" spc="0" dirty="0">
                <a:solidFill>
                  <a:srgbClr val="3D432A"/>
                </a:solidFill>
                <a:latin typeface="Verdana"/>
                <a:cs typeface="Verdana"/>
              </a:rPr>
              <a:t>E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598169" y="3503115"/>
            <a:ext cx="288003" cy="287994"/>
          </a:xfrm>
          <a:custGeom>
            <a:avLst/>
            <a:gdLst/>
            <a:ahLst/>
            <a:cxnLst/>
            <a:rect l="l" t="t" r="r" b="b"/>
            <a:pathLst>
              <a:path w="288003" h="287994">
                <a:moveTo>
                  <a:pt x="144960" y="0"/>
                </a:moveTo>
                <a:lnTo>
                  <a:pt x="101919" y="6402"/>
                </a:lnTo>
                <a:lnTo>
                  <a:pt x="64104" y="24332"/>
                </a:lnTo>
                <a:lnTo>
                  <a:pt x="33400" y="51866"/>
                </a:lnTo>
                <a:lnTo>
                  <a:pt x="11691" y="87085"/>
                </a:lnTo>
                <a:lnTo>
                  <a:pt x="865" y="128065"/>
                </a:lnTo>
                <a:lnTo>
                  <a:pt x="0" y="142673"/>
                </a:lnTo>
                <a:lnTo>
                  <a:pt x="732" y="157529"/>
                </a:lnTo>
                <a:lnTo>
                  <a:pt x="11165" y="199135"/>
                </a:lnTo>
                <a:lnTo>
                  <a:pt x="32462" y="234846"/>
                </a:lnTo>
                <a:lnTo>
                  <a:pt x="62707" y="262800"/>
                </a:lnTo>
                <a:lnTo>
                  <a:pt x="99984" y="281134"/>
                </a:lnTo>
                <a:lnTo>
                  <a:pt x="142379" y="287985"/>
                </a:lnTo>
                <a:lnTo>
                  <a:pt x="143999" y="287994"/>
                </a:lnTo>
                <a:lnTo>
                  <a:pt x="158689" y="287254"/>
                </a:lnTo>
                <a:lnTo>
                  <a:pt x="199935" y="276727"/>
                </a:lnTo>
                <a:lnTo>
                  <a:pt x="235431" y="255250"/>
                </a:lnTo>
                <a:lnTo>
                  <a:pt x="263236" y="224763"/>
                </a:lnTo>
                <a:lnTo>
                  <a:pt x="281407" y="187207"/>
                </a:lnTo>
                <a:lnTo>
                  <a:pt x="288003" y="144521"/>
                </a:lnTo>
                <a:lnTo>
                  <a:pt x="287266" y="129763"/>
                </a:lnTo>
                <a:lnTo>
                  <a:pt x="276774" y="88373"/>
                </a:lnTo>
                <a:lnTo>
                  <a:pt x="255367" y="52792"/>
                </a:lnTo>
                <a:lnTo>
                  <a:pt x="224974" y="24930"/>
                </a:lnTo>
                <a:lnTo>
                  <a:pt x="187528" y="6696"/>
                </a:lnTo>
                <a:lnTo>
                  <a:pt x="144960" y="0"/>
                </a:lnTo>
                <a:close/>
              </a:path>
            </a:pathLst>
          </a:custGeom>
          <a:solidFill>
            <a:srgbClr val="3D432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930309" y="3848555"/>
            <a:ext cx="116992" cy="129260"/>
          </a:xfrm>
          <a:custGeom>
            <a:avLst/>
            <a:gdLst/>
            <a:ahLst/>
            <a:cxnLst/>
            <a:rect l="l" t="t" r="r" b="b"/>
            <a:pathLst>
              <a:path w="116992" h="129260">
                <a:moveTo>
                  <a:pt x="69875" y="0"/>
                </a:moveTo>
                <a:lnTo>
                  <a:pt x="46939" y="0"/>
                </a:lnTo>
                <a:lnTo>
                  <a:pt x="0" y="129260"/>
                </a:lnTo>
                <a:lnTo>
                  <a:pt x="17424" y="129260"/>
                </a:lnTo>
                <a:lnTo>
                  <a:pt x="30048" y="93167"/>
                </a:lnTo>
                <a:lnTo>
                  <a:pt x="86055" y="93167"/>
                </a:lnTo>
                <a:lnTo>
                  <a:pt x="98679" y="129260"/>
                </a:lnTo>
                <a:lnTo>
                  <a:pt x="116992" y="129260"/>
                </a:lnTo>
                <a:lnTo>
                  <a:pt x="69875" y="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965513" y="3863490"/>
            <a:ext cx="45516" cy="63474"/>
          </a:xfrm>
          <a:custGeom>
            <a:avLst/>
            <a:gdLst/>
            <a:ahLst/>
            <a:cxnLst/>
            <a:rect l="l" t="t" r="r" b="b"/>
            <a:pathLst>
              <a:path w="45516" h="63474">
                <a:moveTo>
                  <a:pt x="0" y="63474"/>
                </a:moveTo>
                <a:lnTo>
                  <a:pt x="22758" y="0"/>
                </a:lnTo>
                <a:lnTo>
                  <a:pt x="45516" y="63474"/>
                </a:lnTo>
                <a:lnTo>
                  <a:pt x="0" y="63474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050518" y="3846810"/>
            <a:ext cx="115196" cy="133016"/>
          </a:xfrm>
          <a:custGeom>
            <a:avLst/>
            <a:gdLst/>
            <a:ahLst/>
            <a:cxnLst/>
            <a:rect l="l" t="t" r="r" b="b"/>
            <a:pathLst>
              <a:path w="115196" h="133016">
                <a:moveTo>
                  <a:pt x="115196" y="65930"/>
                </a:moveTo>
                <a:lnTo>
                  <a:pt x="63634" y="65930"/>
                </a:lnTo>
                <a:lnTo>
                  <a:pt x="63634" y="81043"/>
                </a:lnTo>
                <a:lnTo>
                  <a:pt x="98127" y="81043"/>
                </a:lnTo>
                <a:lnTo>
                  <a:pt x="98127" y="112691"/>
                </a:lnTo>
                <a:lnTo>
                  <a:pt x="86232" y="116514"/>
                </a:lnTo>
                <a:lnTo>
                  <a:pt x="73584" y="118486"/>
                </a:lnTo>
                <a:lnTo>
                  <a:pt x="56786" y="117008"/>
                </a:lnTo>
                <a:lnTo>
                  <a:pt x="24412" y="94748"/>
                </a:lnTo>
                <a:lnTo>
                  <a:pt x="17946" y="66794"/>
                </a:lnTo>
                <a:lnTo>
                  <a:pt x="19658" y="50427"/>
                </a:lnTo>
                <a:lnTo>
                  <a:pt x="24628" y="36765"/>
                </a:lnTo>
                <a:lnTo>
                  <a:pt x="32596" y="26069"/>
                </a:lnTo>
                <a:lnTo>
                  <a:pt x="43300" y="18600"/>
                </a:lnTo>
                <a:lnTo>
                  <a:pt x="56481" y="14620"/>
                </a:lnTo>
                <a:lnTo>
                  <a:pt x="71777" y="15099"/>
                </a:lnTo>
                <a:lnTo>
                  <a:pt x="84915" y="17280"/>
                </a:lnTo>
                <a:lnTo>
                  <a:pt x="96385" y="21118"/>
                </a:lnTo>
                <a:lnTo>
                  <a:pt x="106677" y="26568"/>
                </a:lnTo>
                <a:lnTo>
                  <a:pt x="115196" y="31436"/>
                </a:lnTo>
                <a:lnTo>
                  <a:pt x="115196" y="10989"/>
                </a:lnTo>
                <a:lnTo>
                  <a:pt x="102678" y="5787"/>
                </a:lnTo>
                <a:lnTo>
                  <a:pt x="90320" y="2118"/>
                </a:lnTo>
                <a:lnTo>
                  <a:pt x="78065" y="0"/>
                </a:lnTo>
                <a:lnTo>
                  <a:pt x="60004" y="953"/>
                </a:lnTo>
                <a:lnTo>
                  <a:pt x="20072" y="16877"/>
                </a:lnTo>
                <a:lnTo>
                  <a:pt x="0" y="64414"/>
                </a:lnTo>
                <a:lnTo>
                  <a:pt x="1264" y="81014"/>
                </a:lnTo>
                <a:lnTo>
                  <a:pt x="19562" y="117496"/>
                </a:lnTo>
                <a:lnTo>
                  <a:pt x="57635" y="133016"/>
                </a:lnTo>
                <a:lnTo>
                  <a:pt x="72095" y="132714"/>
                </a:lnTo>
                <a:lnTo>
                  <a:pt x="84893" y="131196"/>
                </a:lnTo>
                <a:lnTo>
                  <a:pt x="96637" y="128469"/>
                </a:lnTo>
                <a:lnTo>
                  <a:pt x="107932" y="124540"/>
                </a:lnTo>
                <a:lnTo>
                  <a:pt x="115196" y="6593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191139" y="3848553"/>
            <a:ext cx="106857" cy="129260"/>
          </a:xfrm>
          <a:custGeom>
            <a:avLst/>
            <a:gdLst/>
            <a:ahLst/>
            <a:cxnLst/>
            <a:rect l="l" t="t" r="r" b="b"/>
            <a:pathLst>
              <a:path w="106857" h="129260">
                <a:moveTo>
                  <a:pt x="58318" y="72720"/>
                </a:moveTo>
                <a:lnTo>
                  <a:pt x="70908" y="65651"/>
                </a:lnTo>
                <a:lnTo>
                  <a:pt x="79424" y="56005"/>
                </a:lnTo>
                <a:lnTo>
                  <a:pt x="83889" y="43829"/>
                </a:lnTo>
                <a:lnTo>
                  <a:pt x="83058" y="27000"/>
                </a:lnTo>
                <a:lnTo>
                  <a:pt x="44688" y="311"/>
                </a:lnTo>
                <a:lnTo>
                  <a:pt x="0" y="0"/>
                </a:lnTo>
                <a:lnTo>
                  <a:pt x="0" y="129260"/>
                </a:lnTo>
                <a:lnTo>
                  <a:pt x="17068" y="129260"/>
                </a:lnTo>
                <a:lnTo>
                  <a:pt x="17068" y="77876"/>
                </a:lnTo>
                <a:lnTo>
                  <a:pt x="41427" y="77876"/>
                </a:lnTo>
                <a:lnTo>
                  <a:pt x="84632" y="129260"/>
                </a:lnTo>
                <a:lnTo>
                  <a:pt x="106857" y="129260"/>
                </a:lnTo>
                <a:lnTo>
                  <a:pt x="58318" y="7272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208208" y="3863311"/>
            <a:ext cx="46898" cy="48717"/>
          </a:xfrm>
          <a:custGeom>
            <a:avLst/>
            <a:gdLst/>
            <a:ahLst/>
            <a:cxnLst/>
            <a:rect l="l" t="t" r="r" b="b"/>
            <a:pathLst>
              <a:path w="46898" h="48717">
                <a:moveTo>
                  <a:pt x="20269" y="0"/>
                </a:moveTo>
                <a:lnTo>
                  <a:pt x="37138" y="2600"/>
                </a:lnTo>
                <a:lnTo>
                  <a:pt x="46898" y="10460"/>
                </a:lnTo>
                <a:lnTo>
                  <a:pt x="46828" y="28172"/>
                </a:lnTo>
                <a:lnTo>
                  <a:pt x="42375" y="39924"/>
                </a:lnTo>
                <a:lnTo>
                  <a:pt x="33148" y="46505"/>
                </a:lnTo>
                <a:lnTo>
                  <a:pt x="18756" y="48706"/>
                </a:lnTo>
                <a:lnTo>
                  <a:pt x="0" y="48717"/>
                </a:lnTo>
                <a:lnTo>
                  <a:pt x="0" y="0"/>
                </a:lnTo>
                <a:lnTo>
                  <a:pt x="20269" y="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311633" y="3848555"/>
            <a:ext cx="85166" cy="129260"/>
          </a:xfrm>
          <a:custGeom>
            <a:avLst/>
            <a:gdLst/>
            <a:ahLst/>
            <a:cxnLst/>
            <a:rect l="l" t="t" r="r" b="b"/>
            <a:pathLst>
              <a:path w="85166" h="129260">
                <a:moveTo>
                  <a:pt x="85166" y="113969"/>
                </a:moveTo>
                <a:lnTo>
                  <a:pt x="17068" y="113969"/>
                </a:lnTo>
                <a:lnTo>
                  <a:pt x="17068" y="65963"/>
                </a:lnTo>
                <a:lnTo>
                  <a:pt x="85166" y="65963"/>
                </a:lnTo>
                <a:lnTo>
                  <a:pt x="85166" y="50673"/>
                </a:lnTo>
                <a:lnTo>
                  <a:pt x="17068" y="50673"/>
                </a:lnTo>
                <a:lnTo>
                  <a:pt x="17068" y="15290"/>
                </a:lnTo>
                <a:lnTo>
                  <a:pt x="85166" y="15290"/>
                </a:lnTo>
                <a:lnTo>
                  <a:pt x="85166" y="0"/>
                </a:lnTo>
                <a:lnTo>
                  <a:pt x="0" y="0"/>
                </a:lnTo>
                <a:lnTo>
                  <a:pt x="0" y="129260"/>
                </a:lnTo>
                <a:lnTo>
                  <a:pt x="85166" y="129260"/>
                </a:lnTo>
                <a:lnTo>
                  <a:pt x="85166" y="113969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418347" y="3848555"/>
            <a:ext cx="85166" cy="129260"/>
          </a:xfrm>
          <a:custGeom>
            <a:avLst/>
            <a:gdLst/>
            <a:ahLst/>
            <a:cxnLst/>
            <a:rect l="l" t="t" r="r" b="b"/>
            <a:pathLst>
              <a:path w="85166" h="129260">
                <a:moveTo>
                  <a:pt x="85166" y="113969"/>
                </a:moveTo>
                <a:lnTo>
                  <a:pt x="17068" y="113969"/>
                </a:lnTo>
                <a:lnTo>
                  <a:pt x="17068" y="65963"/>
                </a:lnTo>
                <a:lnTo>
                  <a:pt x="85166" y="65963"/>
                </a:lnTo>
                <a:lnTo>
                  <a:pt x="85166" y="50673"/>
                </a:lnTo>
                <a:lnTo>
                  <a:pt x="17068" y="50673"/>
                </a:lnTo>
                <a:lnTo>
                  <a:pt x="17068" y="15290"/>
                </a:lnTo>
                <a:lnTo>
                  <a:pt x="85166" y="15290"/>
                </a:lnTo>
                <a:lnTo>
                  <a:pt x="85166" y="0"/>
                </a:lnTo>
                <a:lnTo>
                  <a:pt x="0" y="0"/>
                </a:lnTo>
                <a:lnTo>
                  <a:pt x="0" y="129260"/>
                </a:lnTo>
                <a:lnTo>
                  <a:pt x="85166" y="129260"/>
                </a:lnTo>
                <a:lnTo>
                  <a:pt x="85166" y="113969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576988" y="3845902"/>
            <a:ext cx="119965" cy="134452"/>
          </a:xfrm>
          <a:custGeom>
            <a:avLst/>
            <a:gdLst/>
            <a:ahLst/>
            <a:cxnLst/>
            <a:rect l="l" t="t" r="r" b="b"/>
            <a:pathLst>
              <a:path w="119965" h="134452">
                <a:moveTo>
                  <a:pt x="119965" y="67371"/>
                </a:moveTo>
                <a:lnTo>
                  <a:pt x="108297" y="23634"/>
                </a:lnTo>
                <a:lnTo>
                  <a:pt x="76135" y="1772"/>
                </a:lnTo>
                <a:lnTo>
                  <a:pt x="61597" y="0"/>
                </a:lnTo>
                <a:lnTo>
                  <a:pt x="46384" y="1436"/>
                </a:lnTo>
                <a:lnTo>
                  <a:pt x="12879" y="21976"/>
                </a:lnTo>
                <a:lnTo>
                  <a:pt x="0" y="64028"/>
                </a:lnTo>
                <a:lnTo>
                  <a:pt x="1259" y="81558"/>
                </a:lnTo>
                <a:lnTo>
                  <a:pt x="19254" y="119641"/>
                </a:lnTo>
                <a:lnTo>
                  <a:pt x="55560" y="134452"/>
                </a:lnTo>
                <a:lnTo>
                  <a:pt x="71689" y="133069"/>
                </a:lnTo>
                <a:lnTo>
                  <a:pt x="106387" y="113076"/>
                </a:lnTo>
                <a:lnTo>
                  <a:pt x="119825" y="72932"/>
                </a:lnTo>
                <a:lnTo>
                  <a:pt x="119965" y="67371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595821" y="3860645"/>
            <a:ext cx="83188" cy="104308"/>
          </a:xfrm>
          <a:custGeom>
            <a:avLst/>
            <a:gdLst/>
            <a:ahLst/>
            <a:cxnLst/>
            <a:rect l="l" t="t" r="r" b="b"/>
            <a:pathLst>
              <a:path w="83188" h="104308">
                <a:moveTo>
                  <a:pt x="41214" y="0"/>
                </a:moveTo>
                <a:lnTo>
                  <a:pt x="80474" y="30501"/>
                </a:lnTo>
                <a:lnTo>
                  <a:pt x="83188" y="46916"/>
                </a:lnTo>
                <a:lnTo>
                  <a:pt x="81769" y="65902"/>
                </a:lnTo>
                <a:lnTo>
                  <a:pt x="77493" y="81063"/>
                </a:lnTo>
                <a:lnTo>
                  <a:pt x="70595" y="92470"/>
                </a:lnTo>
                <a:lnTo>
                  <a:pt x="61309" y="100195"/>
                </a:lnTo>
                <a:lnTo>
                  <a:pt x="49871" y="104308"/>
                </a:lnTo>
                <a:lnTo>
                  <a:pt x="33644" y="102992"/>
                </a:lnTo>
                <a:lnTo>
                  <a:pt x="20597" y="98334"/>
                </a:lnTo>
                <a:lnTo>
                  <a:pt x="10676" y="90467"/>
                </a:lnTo>
                <a:lnTo>
                  <a:pt x="3828" y="79525"/>
                </a:lnTo>
                <a:lnTo>
                  <a:pt x="0" y="65641"/>
                </a:lnTo>
                <a:lnTo>
                  <a:pt x="851" y="45147"/>
                </a:lnTo>
                <a:lnTo>
                  <a:pt x="17627" y="7485"/>
                </a:lnTo>
                <a:lnTo>
                  <a:pt x="41214" y="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717026" y="3848555"/>
            <a:ext cx="99212" cy="130874"/>
          </a:xfrm>
          <a:custGeom>
            <a:avLst/>
            <a:gdLst/>
            <a:ahLst/>
            <a:cxnLst/>
            <a:rect l="l" t="t" r="r" b="b"/>
            <a:pathLst>
              <a:path w="99212" h="130874">
                <a:moveTo>
                  <a:pt x="99212" y="0"/>
                </a:moveTo>
                <a:lnTo>
                  <a:pt x="81965" y="0"/>
                </a:lnTo>
                <a:lnTo>
                  <a:pt x="81965" y="78587"/>
                </a:lnTo>
                <a:lnTo>
                  <a:pt x="79772" y="96823"/>
                </a:lnTo>
                <a:lnTo>
                  <a:pt x="73374" y="108773"/>
                </a:lnTo>
                <a:lnTo>
                  <a:pt x="63045" y="115275"/>
                </a:lnTo>
                <a:lnTo>
                  <a:pt x="43061" y="114914"/>
                </a:lnTo>
                <a:lnTo>
                  <a:pt x="17258" y="79960"/>
                </a:lnTo>
                <a:lnTo>
                  <a:pt x="17246" y="0"/>
                </a:lnTo>
                <a:lnTo>
                  <a:pt x="0" y="0"/>
                </a:lnTo>
                <a:lnTo>
                  <a:pt x="0" y="77343"/>
                </a:lnTo>
                <a:lnTo>
                  <a:pt x="1470" y="94542"/>
                </a:lnTo>
                <a:lnTo>
                  <a:pt x="5882" y="108490"/>
                </a:lnTo>
                <a:lnTo>
                  <a:pt x="13236" y="119191"/>
                </a:lnTo>
                <a:lnTo>
                  <a:pt x="23531" y="126651"/>
                </a:lnTo>
                <a:lnTo>
                  <a:pt x="36767" y="130874"/>
                </a:lnTo>
                <a:lnTo>
                  <a:pt x="55694" y="130030"/>
                </a:lnTo>
                <a:lnTo>
                  <a:pt x="90789" y="111751"/>
                </a:lnTo>
                <a:lnTo>
                  <a:pt x="98811" y="86629"/>
                </a:lnTo>
                <a:lnTo>
                  <a:pt x="99212" y="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829253" y="3848555"/>
            <a:ext cx="109524" cy="129260"/>
          </a:xfrm>
          <a:custGeom>
            <a:avLst/>
            <a:gdLst/>
            <a:ahLst/>
            <a:cxnLst/>
            <a:rect l="l" t="t" r="r" b="b"/>
            <a:pathLst>
              <a:path w="109524" h="129260">
                <a:moveTo>
                  <a:pt x="109524" y="0"/>
                </a:moveTo>
                <a:lnTo>
                  <a:pt x="0" y="0"/>
                </a:lnTo>
                <a:lnTo>
                  <a:pt x="0" y="15290"/>
                </a:lnTo>
                <a:lnTo>
                  <a:pt x="46228" y="15290"/>
                </a:lnTo>
                <a:lnTo>
                  <a:pt x="46228" y="129260"/>
                </a:lnTo>
                <a:lnTo>
                  <a:pt x="63296" y="129260"/>
                </a:lnTo>
                <a:lnTo>
                  <a:pt x="63296" y="15290"/>
                </a:lnTo>
                <a:lnTo>
                  <a:pt x="109524" y="15290"/>
                </a:lnTo>
                <a:lnTo>
                  <a:pt x="109524" y="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942131" y="3846520"/>
            <a:ext cx="106651" cy="132704"/>
          </a:xfrm>
          <a:custGeom>
            <a:avLst/>
            <a:gdLst/>
            <a:ahLst/>
            <a:cxnLst/>
            <a:rect l="l" t="t" r="r" b="b"/>
            <a:pathLst>
              <a:path w="106651" h="132704">
                <a:moveTo>
                  <a:pt x="106651" y="101780"/>
                </a:moveTo>
                <a:lnTo>
                  <a:pt x="105407" y="101780"/>
                </a:lnTo>
                <a:lnTo>
                  <a:pt x="94803" y="109789"/>
                </a:lnTo>
                <a:lnTo>
                  <a:pt x="83278" y="115282"/>
                </a:lnTo>
                <a:lnTo>
                  <a:pt x="70852" y="118260"/>
                </a:lnTo>
                <a:lnTo>
                  <a:pt x="54029" y="116825"/>
                </a:lnTo>
                <a:lnTo>
                  <a:pt x="40459" y="112092"/>
                </a:lnTo>
                <a:lnTo>
                  <a:pt x="30078" y="104316"/>
                </a:lnTo>
                <a:lnTo>
                  <a:pt x="22819" y="93752"/>
                </a:lnTo>
                <a:lnTo>
                  <a:pt x="18617" y="80655"/>
                </a:lnTo>
                <a:lnTo>
                  <a:pt x="19352" y="60679"/>
                </a:lnTo>
                <a:lnTo>
                  <a:pt x="35971" y="22794"/>
                </a:lnTo>
                <a:lnTo>
                  <a:pt x="57391" y="14472"/>
                </a:lnTo>
                <a:lnTo>
                  <a:pt x="71343" y="15457"/>
                </a:lnTo>
                <a:lnTo>
                  <a:pt x="83703" y="18621"/>
                </a:lnTo>
                <a:lnTo>
                  <a:pt x="94869" y="23901"/>
                </a:lnTo>
                <a:lnTo>
                  <a:pt x="105235" y="31229"/>
                </a:lnTo>
                <a:lnTo>
                  <a:pt x="106651" y="31371"/>
                </a:lnTo>
                <a:lnTo>
                  <a:pt x="106651" y="11102"/>
                </a:lnTo>
                <a:lnTo>
                  <a:pt x="94253" y="5579"/>
                </a:lnTo>
                <a:lnTo>
                  <a:pt x="81938" y="1887"/>
                </a:lnTo>
                <a:lnTo>
                  <a:pt x="69708" y="0"/>
                </a:lnTo>
                <a:lnTo>
                  <a:pt x="53102" y="1144"/>
                </a:lnTo>
                <a:lnTo>
                  <a:pt x="16141" y="18880"/>
                </a:lnTo>
                <a:lnTo>
                  <a:pt x="0" y="56149"/>
                </a:lnTo>
                <a:lnTo>
                  <a:pt x="902" y="74827"/>
                </a:lnTo>
                <a:lnTo>
                  <a:pt x="16412" y="115116"/>
                </a:lnTo>
                <a:lnTo>
                  <a:pt x="66971" y="132704"/>
                </a:lnTo>
                <a:lnTo>
                  <a:pt x="80104" y="131453"/>
                </a:lnTo>
                <a:lnTo>
                  <a:pt x="90334" y="128944"/>
                </a:lnTo>
                <a:lnTo>
                  <a:pt x="100606" y="124538"/>
                </a:lnTo>
                <a:lnTo>
                  <a:pt x="103451" y="123294"/>
                </a:lnTo>
                <a:lnTo>
                  <a:pt x="106651" y="121871"/>
                </a:lnTo>
                <a:lnTo>
                  <a:pt x="106651" y="10178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060102" y="3845902"/>
            <a:ext cx="119965" cy="134452"/>
          </a:xfrm>
          <a:custGeom>
            <a:avLst/>
            <a:gdLst/>
            <a:ahLst/>
            <a:cxnLst/>
            <a:rect l="l" t="t" r="r" b="b"/>
            <a:pathLst>
              <a:path w="119965" h="134452">
                <a:moveTo>
                  <a:pt x="119965" y="67371"/>
                </a:moveTo>
                <a:lnTo>
                  <a:pt x="108297" y="23634"/>
                </a:lnTo>
                <a:lnTo>
                  <a:pt x="76135" y="1772"/>
                </a:lnTo>
                <a:lnTo>
                  <a:pt x="61597" y="0"/>
                </a:lnTo>
                <a:lnTo>
                  <a:pt x="46384" y="1436"/>
                </a:lnTo>
                <a:lnTo>
                  <a:pt x="12879" y="21976"/>
                </a:lnTo>
                <a:lnTo>
                  <a:pt x="0" y="64028"/>
                </a:lnTo>
                <a:lnTo>
                  <a:pt x="1259" y="81558"/>
                </a:lnTo>
                <a:lnTo>
                  <a:pt x="19254" y="119641"/>
                </a:lnTo>
                <a:lnTo>
                  <a:pt x="55560" y="134452"/>
                </a:lnTo>
                <a:lnTo>
                  <a:pt x="71689" y="133069"/>
                </a:lnTo>
                <a:lnTo>
                  <a:pt x="106387" y="113076"/>
                </a:lnTo>
                <a:lnTo>
                  <a:pt x="119825" y="72932"/>
                </a:lnTo>
                <a:lnTo>
                  <a:pt x="119965" y="67371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078935" y="3860645"/>
            <a:ext cx="83188" cy="104308"/>
          </a:xfrm>
          <a:custGeom>
            <a:avLst/>
            <a:gdLst/>
            <a:ahLst/>
            <a:cxnLst/>
            <a:rect l="l" t="t" r="r" b="b"/>
            <a:pathLst>
              <a:path w="83188" h="104308">
                <a:moveTo>
                  <a:pt x="41214" y="0"/>
                </a:moveTo>
                <a:lnTo>
                  <a:pt x="80474" y="30501"/>
                </a:lnTo>
                <a:lnTo>
                  <a:pt x="83188" y="46916"/>
                </a:lnTo>
                <a:lnTo>
                  <a:pt x="81769" y="65902"/>
                </a:lnTo>
                <a:lnTo>
                  <a:pt x="77493" y="81063"/>
                </a:lnTo>
                <a:lnTo>
                  <a:pt x="70595" y="92470"/>
                </a:lnTo>
                <a:lnTo>
                  <a:pt x="61309" y="100195"/>
                </a:lnTo>
                <a:lnTo>
                  <a:pt x="49871" y="104308"/>
                </a:lnTo>
                <a:lnTo>
                  <a:pt x="33644" y="102992"/>
                </a:lnTo>
                <a:lnTo>
                  <a:pt x="20597" y="98334"/>
                </a:lnTo>
                <a:lnTo>
                  <a:pt x="10676" y="90467"/>
                </a:lnTo>
                <a:lnTo>
                  <a:pt x="3828" y="79525"/>
                </a:lnTo>
                <a:lnTo>
                  <a:pt x="0" y="65641"/>
                </a:lnTo>
                <a:lnTo>
                  <a:pt x="851" y="45147"/>
                </a:lnTo>
                <a:lnTo>
                  <a:pt x="17627" y="7485"/>
                </a:lnTo>
                <a:lnTo>
                  <a:pt x="41214" y="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201795" y="3848555"/>
            <a:ext cx="115036" cy="129260"/>
          </a:xfrm>
          <a:custGeom>
            <a:avLst/>
            <a:gdLst/>
            <a:ahLst/>
            <a:cxnLst/>
            <a:rect l="l" t="t" r="r" b="b"/>
            <a:pathLst>
              <a:path w="115036" h="129260">
                <a:moveTo>
                  <a:pt x="115036" y="0"/>
                </a:moveTo>
                <a:lnTo>
                  <a:pt x="91211" y="0"/>
                </a:lnTo>
                <a:lnTo>
                  <a:pt x="57784" y="72009"/>
                </a:lnTo>
                <a:lnTo>
                  <a:pt x="23291" y="0"/>
                </a:lnTo>
                <a:lnTo>
                  <a:pt x="0" y="0"/>
                </a:lnTo>
                <a:lnTo>
                  <a:pt x="0" y="129260"/>
                </a:lnTo>
                <a:lnTo>
                  <a:pt x="16001" y="129260"/>
                </a:lnTo>
                <a:lnTo>
                  <a:pt x="16001" y="17957"/>
                </a:lnTo>
                <a:lnTo>
                  <a:pt x="51739" y="93700"/>
                </a:lnTo>
                <a:lnTo>
                  <a:pt x="61874" y="93700"/>
                </a:lnTo>
                <a:lnTo>
                  <a:pt x="97789" y="17957"/>
                </a:lnTo>
                <a:lnTo>
                  <a:pt x="97789" y="129260"/>
                </a:lnTo>
                <a:lnTo>
                  <a:pt x="115036" y="129260"/>
                </a:lnTo>
                <a:lnTo>
                  <a:pt x="115036" y="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345170" y="3848555"/>
            <a:ext cx="85166" cy="129260"/>
          </a:xfrm>
          <a:custGeom>
            <a:avLst/>
            <a:gdLst/>
            <a:ahLst/>
            <a:cxnLst/>
            <a:rect l="l" t="t" r="r" b="b"/>
            <a:pathLst>
              <a:path w="85166" h="129260">
                <a:moveTo>
                  <a:pt x="85166" y="113969"/>
                </a:moveTo>
                <a:lnTo>
                  <a:pt x="17068" y="113969"/>
                </a:lnTo>
                <a:lnTo>
                  <a:pt x="17068" y="65963"/>
                </a:lnTo>
                <a:lnTo>
                  <a:pt x="85166" y="65963"/>
                </a:lnTo>
                <a:lnTo>
                  <a:pt x="85166" y="50673"/>
                </a:lnTo>
                <a:lnTo>
                  <a:pt x="17068" y="50673"/>
                </a:lnTo>
                <a:lnTo>
                  <a:pt x="17068" y="15290"/>
                </a:lnTo>
                <a:lnTo>
                  <a:pt x="85166" y="15290"/>
                </a:lnTo>
                <a:lnTo>
                  <a:pt x="85166" y="0"/>
                </a:lnTo>
                <a:lnTo>
                  <a:pt x="0" y="0"/>
                </a:lnTo>
                <a:lnTo>
                  <a:pt x="0" y="129260"/>
                </a:lnTo>
                <a:lnTo>
                  <a:pt x="85166" y="129260"/>
                </a:lnTo>
                <a:lnTo>
                  <a:pt x="85166" y="113969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446282" y="3846514"/>
            <a:ext cx="99745" cy="133114"/>
          </a:xfrm>
          <a:custGeom>
            <a:avLst/>
            <a:gdLst/>
            <a:ahLst/>
            <a:cxnLst/>
            <a:rect l="l" t="t" r="r" b="b"/>
            <a:pathLst>
              <a:path w="99745" h="133114">
                <a:moveTo>
                  <a:pt x="0" y="123300"/>
                </a:moveTo>
                <a:lnTo>
                  <a:pt x="12150" y="127984"/>
                </a:lnTo>
                <a:lnTo>
                  <a:pt x="24497" y="131249"/>
                </a:lnTo>
                <a:lnTo>
                  <a:pt x="37022" y="133114"/>
                </a:lnTo>
                <a:lnTo>
                  <a:pt x="54912" y="132685"/>
                </a:lnTo>
                <a:lnTo>
                  <a:pt x="91158" y="115609"/>
                </a:lnTo>
                <a:lnTo>
                  <a:pt x="99745" y="85073"/>
                </a:lnTo>
                <a:lnTo>
                  <a:pt x="96901" y="77605"/>
                </a:lnTo>
                <a:lnTo>
                  <a:pt x="56800" y="58303"/>
                </a:lnTo>
                <a:lnTo>
                  <a:pt x="37095" y="54532"/>
                </a:lnTo>
                <a:lnTo>
                  <a:pt x="26977" y="51027"/>
                </a:lnTo>
                <a:lnTo>
                  <a:pt x="19913" y="44001"/>
                </a:lnTo>
                <a:lnTo>
                  <a:pt x="18669" y="40089"/>
                </a:lnTo>
                <a:lnTo>
                  <a:pt x="18669" y="34933"/>
                </a:lnTo>
                <a:lnTo>
                  <a:pt x="22841" y="23936"/>
                </a:lnTo>
                <a:lnTo>
                  <a:pt x="34245" y="16751"/>
                </a:lnTo>
                <a:lnTo>
                  <a:pt x="52036" y="16414"/>
                </a:lnTo>
                <a:lnTo>
                  <a:pt x="66686" y="17951"/>
                </a:lnTo>
                <a:lnTo>
                  <a:pt x="78444" y="20967"/>
                </a:lnTo>
                <a:lnTo>
                  <a:pt x="87557" y="25071"/>
                </a:lnTo>
                <a:lnTo>
                  <a:pt x="94589" y="29066"/>
                </a:lnTo>
                <a:lnTo>
                  <a:pt x="94589" y="8796"/>
                </a:lnTo>
                <a:lnTo>
                  <a:pt x="82761" y="4485"/>
                </a:lnTo>
                <a:lnTo>
                  <a:pt x="70482" y="1553"/>
                </a:lnTo>
                <a:lnTo>
                  <a:pt x="57709" y="0"/>
                </a:lnTo>
                <a:lnTo>
                  <a:pt x="39143" y="1343"/>
                </a:lnTo>
                <a:lnTo>
                  <a:pt x="23986" y="5508"/>
                </a:lnTo>
                <a:lnTo>
                  <a:pt x="12456" y="12240"/>
                </a:lnTo>
                <a:lnTo>
                  <a:pt x="4772" y="21285"/>
                </a:lnTo>
                <a:lnTo>
                  <a:pt x="1154" y="32387"/>
                </a:lnTo>
                <a:lnTo>
                  <a:pt x="3614" y="48948"/>
                </a:lnTo>
                <a:lnTo>
                  <a:pt x="10599" y="60253"/>
                </a:lnTo>
                <a:lnTo>
                  <a:pt x="21057" y="67493"/>
                </a:lnTo>
                <a:lnTo>
                  <a:pt x="33933" y="71858"/>
                </a:lnTo>
                <a:lnTo>
                  <a:pt x="48175" y="74536"/>
                </a:lnTo>
                <a:lnTo>
                  <a:pt x="67040" y="78440"/>
                </a:lnTo>
                <a:lnTo>
                  <a:pt x="77783" y="84392"/>
                </a:lnTo>
                <a:lnTo>
                  <a:pt x="81705" y="94466"/>
                </a:lnTo>
                <a:lnTo>
                  <a:pt x="78402" y="106715"/>
                </a:lnTo>
                <a:lnTo>
                  <a:pt x="68753" y="114907"/>
                </a:lnTo>
                <a:lnTo>
                  <a:pt x="53372" y="118654"/>
                </a:lnTo>
                <a:lnTo>
                  <a:pt x="39581" y="117763"/>
                </a:lnTo>
                <a:lnTo>
                  <a:pt x="26458" y="114926"/>
                </a:lnTo>
                <a:lnTo>
                  <a:pt x="14489" y="110318"/>
                </a:lnTo>
                <a:lnTo>
                  <a:pt x="4158" y="104110"/>
                </a:lnTo>
                <a:lnTo>
                  <a:pt x="0" y="101786"/>
                </a:lnTo>
                <a:lnTo>
                  <a:pt x="0" y="12330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2915297" y="3530968"/>
            <a:ext cx="1654175" cy="5010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8255" algn="ctr">
              <a:lnSpc>
                <a:spcPct val="100000"/>
              </a:lnSpc>
            </a:pPr>
            <a:r>
              <a:rPr sz="1400" b="1" spc="-80" dirty="0">
                <a:solidFill>
                  <a:srgbClr val="92C24F"/>
                </a:solidFill>
                <a:latin typeface="Verdana"/>
                <a:cs typeface="Verdana"/>
              </a:rPr>
              <a:t>3</a:t>
            </a:r>
            <a:endParaRPr sz="1400">
              <a:latin typeface="Verdana"/>
              <a:cs typeface="Verdana"/>
            </a:endParaRPr>
          </a:p>
          <a:p>
            <a:pPr marR="0" algn="ctr">
              <a:lnSpc>
                <a:spcPct val="100000"/>
              </a:lnSpc>
              <a:spcBef>
                <a:spcPts val="434"/>
              </a:spcBef>
            </a:pPr>
            <a:r>
              <a:rPr sz="1400" spc="-75" dirty="0">
                <a:solidFill>
                  <a:srgbClr val="3D432A"/>
                </a:solidFill>
                <a:latin typeface="Verdana"/>
                <a:cs typeface="Verdana"/>
              </a:rPr>
              <a:t>A</a:t>
            </a:r>
            <a:r>
              <a:rPr sz="1400" spc="-40" dirty="0">
                <a:solidFill>
                  <a:srgbClr val="3D432A"/>
                </a:solidFill>
                <a:latin typeface="Verdana"/>
                <a:cs typeface="Verdana"/>
              </a:rPr>
              <a:t>G</a:t>
            </a:r>
            <a:r>
              <a:rPr sz="1400" spc="-25" dirty="0">
                <a:solidFill>
                  <a:srgbClr val="3D432A"/>
                </a:solidFill>
                <a:latin typeface="Verdana"/>
                <a:cs typeface="Verdana"/>
              </a:rPr>
              <a:t>R</a:t>
            </a:r>
            <a:r>
              <a:rPr sz="1400" spc="-45" dirty="0">
                <a:solidFill>
                  <a:srgbClr val="3D432A"/>
                </a:solidFill>
                <a:latin typeface="Verdana"/>
                <a:cs typeface="Verdana"/>
              </a:rPr>
              <a:t>E</a:t>
            </a:r>
            <a:r>
              <a:rPr sz="1400" spc="0" dirty="0">
                <a:solidFill>
                  <a:srgbClr val="3D432A"/>
                </a:solidFill>
                <a:latin typeface="Verdana"/>
                <a:cs typeface="Verdana"/>
              </a:rPr>
              <a:t>E</a:t>
            </a:r>
            <a:r>
              <a:rPr sz="1400" spc="-75" dirty="0">
                <a:solidFill>
                  <a:srgbClr val="3D432A"/>
                </a:solidFill>
                <a:latin typeface="Verdana"/>
                <a:cs typeface="Verdana"/>
              </a:rPr>
              <a:t> </a:t>
            </a:r>
            <a:r>
              <a:rPr sz="1400" spc="-45" dirty="0">
                <a:solidFill>
                  <a:srgbClr val="3D432A"/>
                </a:solidFill>
                <a:latin typeface="Verdana"/>
                <a:cs typeface="Verdana"/>
              </a:rPr>
              <a:t>O</a:t>
            </a:r>
            <a:r>
              <a:rPr sz="1400" spc="-20" dirty="0">
                <a:solidFill>
                  <a:srgbClr val="3D432A"/>
                </a:solidFill>
                <a:latin typeface="Verdana"/>
                <a:cs typeface="Verdana"/>
              </a:rPr>
              <a:t>U</a:t>
            </a:r>
            <a:r>
              <a:rPr sz="1400" spc="-60" dirty="0">
                <a:solidFill>
                  <a:srgbClr val="3D432A"/>
                </a:solidFill>
                <a:latin typeface="Verdana"/>
                <a:cs typeface="Verdana"/>
              </a:rPr>
              <a:t>T</a:t>
            </a:r>
            <a:r>
              <a:rPr sz="1400" spc="-45" dirty="0">
                <a:solidFill>
                  <a:srgbClr val="3D432A"/>
                </a:solidFill>
                <a:latin typeface="Verdana"/>
                <a:cs typeface="Verdana"/>
              </a:rPr>
              <a:t>CO</a:t>
            </a:r>
            <a:r>
              <a:rPr sz="1400" spc="-55" dirty="0">
                <a:solidFill>
                  <a:srgbClr val="3D432A"/>
                </a:solidFill>
                <a:latin typeface="Verdana"/>
                <a:cs typeface="Verdana"/>
              </a:rPr>
              <a:t>M</a:t>
            </a:r>
            <a:r>
              <a:rPr sz="1400" spc="-45" dirty="0">
                <a:solidFill>
                  <a:srgbClr val="3D432A"/>
                </a:solidFill>
                <a:latin typeface="Verdana"/>
                <a:cs typeface="Verdana"/>
              </a:rPr>
              <a:t>E</a:t>
            </a:r>
            <a:r>
              <a:rPr sz="1400" spc="0" dirty="0">
                <a:solidFill>
                  <a:srgbClr val="3D432A"/>
                </a:solidFill>
                <a:latin typeface="Verdana"/>
                <a:cs typeface="Verdana"/>
              </a:rPr>
              <a:t>S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142276" y="2922572"/>
            <a:ext cx="734060" cy="3746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73990" marR="12700" indent="-161925">
              <a:lnSpc>
                <a:spcPts val="1400"/>
              </a:lnSpc>
            </a:pPr>
            <a:r>
              <a:rPr sz="1400" spc="-45" dirty="0">
                <a:solidFill>
                  <a:srgbClr val="92C24F"/>
                </a:solidFill>
                <a:latin typeface="Verdana"/>
                <a:cs typeface="Verdana"/>
              </a:rPr>
              <a:t>P</a:t>
            </a:r>
            <a:r>
              <a:rPr sz="1400" spc="-40" dirty="0">
                <a:solidFill>
                  <a:srgbClr val="92C24F"/>
                </a:solidFill>
                <a:latin typeface="Verdana"/>
                <a:cs typeface="Verdana"/>
              </a:rPr>
              <a:t>e</a:t>
            </a:r>
            <a:r>
              <a:rPr sz="1400" spc="-5" dirty="0">
                <a:solidFill>
                  <a:srgbClr val="92C24F"/>
                </a:solidFill>
                <a:latin typeface="Verdana"/>
                <a:cs typeface="Verdana"/>
              </a:rPr>
              <a:t>r</a:t>
            </a:r>
            <a:r>
              <a:rPr sz="1400" spc="-35" dirty="0">
                <a:solidFill>
                  <a:srgbClr val="92C24F"/>
                </a:solidFill>
                <a:latin typeface="Verdana"/>
                <a:cs typeface="Verdana"/>
              </a:rPr>
              <a:t>s</a:t>
            </a:r>
            <a:r>
              <a:rPr sz="1400" spc="-45" dirty="0">
                <a:solidFill>
                  <a:srgbClr val="92C24F"/>
                </a:solidFill>
                <a:latin typeface="Verdana"/>
                <a:cs typeface="Verdana"/>
              </a:rPr>
              <a:t>o</a:t>
            </a:r>
            <a:r>
              <a:rPr sz="1400" spc="-75" dirty="0">
                <a:solidFill>
                  <a:srgbClr val="92C24F"/>
                </a:solidFill>
                <a:latin typeface="Verdana"/>
                <a:cs typeface="Verdana"/>
              </a:rPr>
              <a:t>n</a:t>
            </a:r>
            <a:r>
              <a:rPr sz="1400" spc="-40" dirty="0">
                <a:solidFill>
                  <a:srgbClr val="92C24F"/>
                </a:solidFill>
                <a:latin typeface="Verdana"/>
                <a:cs typeface="Verdana"/>
              </a:rPr>
              <a:t>’</a:t>
            </a:r>
            <a:r>
              <a:rPr sz="1400" spc="0" dirty="0">
                <a:solidFill>
                  <a:srgbClr val="92C24F"/>
                </a:solidFill>
                <a:latin typeface="Verdana"/>
                <a:cs typeface="Verdana"/>
              </a:rPr>
              <a:t>s </a:t>
            </a:r>
            <a:r>
              <a:rPr sz="1400" spc="-50" dirty="0">
                <a:solidFill>
                  <a:srgbClr val="92C24F"/>
                </a:solidFill>
                <a:latin typeface="Verdana"/>
                <a:cs typeface="Verdana"/>
              </a:rPr>
              <a:t>v</a:t>
            </a:r>
            <a:r>
              <a:rPr sz="1400" spc="-55" dirty="0">
                <a:solidFill>
                  <a:srgbClr val="92C24F"/>
                </a:solidFill>
                <a:latin typeface="Verdana"/>
                <a:cs typeface="Verdana"/>
              </a:rPr>
              <a:t>i</a:t>
            </a:r>
            <a:r>
              <a:rPr sz="1400" spc="-60" dirty="0">
                <a:solidFill>
                  <a:srgbClr val="92C24F"/>
                </a:solidFill>
                <a:latin typeface="Verdana"/>
                <a:cs typeface="Verdana"/>
              </a:rPr>
              <a:t>ew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67855" y="4151703"/>
            <a:ext cx="1581785" cy="3746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107314">
              <a:lnSpc>
                <a:spcPts val="1400"/>
              </a:lnSpc>
            </a:pPr>
            <a:r>
              <a:rPr sz="1400" spc="-55" dirty="0">
                <a:solidFill>
                  <a:srgbClr val="92C24F"/>
                </a:solidFill>
                <a:latin typeface="Verdana"/>
                <a:cs typeface="Verdana"/>
              </a:rPr>
              <a:t>M</a:t>
            </a:r>
            <a:r>
              <a:rPr sz="1400" spc="-60" dirty="0">
                <a:solidFill>
                  <a:srgbClr val="92C24F"/>
                </a:solidFill>
                <a:latin typeface="Verdana"/>
                <a:cs typeface="Verdana"/>
              </a:rPr>
              <a:t>u</a:t>
            </a:r>
            <a:r>
              <a:rPr sz="1400" spc="-50" dirty="0">
                <a:solidFill>
                  <a:srgbClr val="92C24F"/>
                </a:solidFill>
                <a:latin typeface="Verdana"/>
                <a:cs typeface="Verdana"/>
              </a:rPr>
              <a:t>l</a:t>
            </a:r>
            <a:r>
              <a:rPr sz="1400" spc="-45" dirty="0">
                <a:solidFill>
                  <a:srgbClr val="92C24F"/>
                </a:solidFill>
                <a:latin typeface="Verdana"/>
                <a:cs typeface="Verdana"/>
              </a:rPr>
              <a:t>t</a:t>
            </a:r>
            <a:r>
              <a:rPr sz="1400" spc="-55" dirty="0">
                <a:solidFill>
                  <a:srgbClr val="92C24F"/>
                </a:solidFill>
                <a:latin typeface="Verdana"/>
                <a:cs typeface="Verdana"/>
              </a:rPr>
              <a:t>i</a:t>
            </a:r>
            <a:r>
              <a:rPr sz="1400" spc="-60" dirty="0">
                <a:solidFill>
                  <a:srgbClr val="92C24F"/>
                </a:solidFill>
                <a:latin typeface="Verdana"/>
                <a:cs typeface="Verdana"/>
              </a:rPr>
              <a:t>d</a:t>
            </a:r>
            <a:r>
              <a:rPr sz="1400" spc="-50" dirty="0">
                <a:solidFill>
                  <a:srgbClr val="92C24F"/>
                </a:solidFill>
                <a:latin typeface="Verdana"/>
                <a:cs typeface="Verdana"/>
              </a:rPr>
              <a:t>i</a:t>
            </a:r>
            <a:r>
              <a:rPr sz="1400" spc="-35" dirty="0">
                <a:solidFill>
                  <a:srgbClr val="92C24F"/>
                </a:solidFill>
                <a:latin typeface="Verdana"/>
                <a:cs typeface="Verdana"/>
              </a:rPr>
              <a:t>s</a:t>
            </a:r>
            <a:r>
              <a:rPr sz="1400" spc="-30" dirty="0">
                <a:solidFill>
                  <a:srgbClr val="92C24F"/>
                </a:solidFill>
                <a:latin typeface="Verdana"/>
                <a:cs typeface="Verdana"/>
              </a:rPr>
              <a:t>c</a:t>
            </a:r>
            <a:r>
              <a:rPr sz="1400" spc="-60" dirty="0">
                <a:solidFill>
                  <a:srgbClr val="92C24F"/>
                </a:solidFill>
                <a:latin typeface="Verdana"/>
                <a:cs typeface="Verdana"/>
              </a:rPr>
              <a:t>i</a:t>
            </a:r>
            <a:r>
              <a:rPr sz="1400" spc="-50" dirty="0">
                <a:solidFill>
                  <a:srgbClr val="92C24F"/>
                </a:solidFill>
                <a:latin typeface="Verdana"/>
                <a:cs typeface="Verdana"/>
              </a:rPr>
              <a:t>p</a:t>
            </a:r>
            <a:r>
              <a:rPr sz="1400" spc="-60" dirty="0">
                <a:solidFill>
                  <a:srgbClr val="92C24F"/>
                </a:solidFill>
                <a:latin typeface="Verdana"/>
                <a:cs typeface="Verdana"/>
              </a:rPr>
              <a:t>li</a:t>
            </a:r>
            <a:r>
              <a:rPr sz="1400" spc="-55" dirty="0">
                <a:solidFill>
                  <a:srgbClr val="92C24F"/>
                </a:solidFill>
                <a:latin typeface="Verdana"/>
                <a:cs typeface="Verdana"/>
              </a:rPr>
              <a:t>na</a:t>
            </a:r>
            <a:r>
              <a:rPr sz="1400" spc="15" dirty="0">
                <a:solidFill>
                  <a:srgbClr val="92C24F"/>
                </a:solidFill>
                <a:latin typeface="Verdana"/>
                <a:cs typeface="Verdana"/>
              </a:rPr>
              <a:t>r</a:t>
            </a:r>
            <a:r>
              <a:rPr sz="1400" spc="0" dirty="0">
                <a:solidFill>
                  <a:srgbClr val="92C24F"/>
                </a:solidFill>
                <a:latin typeface="Verdana"/>
                <a:cs typeface="Verdana"/>
              </a:rPr>
              <a:t>y </a:t>
            </a:r>
            <a:r>
              <a:rPr sz="1400" spc="-45" dirty="0">
                <a:solidFill>
                  <a:srgbClr val="92C24F"/>
                </a:solidFill>
                <a:latin typeface="Verdana"/>
                <a:cs typeface="Verdana"/>
              </a:rPr>
              <a:t>p</a:t>
            </a:r>
            <a:r>
              <a:rPr sz="1400" spc="-30" dirty="0">
                <a:solidFill>
                  <a:srgbClr val="92C24F"/>
                </a:solidFill>
                <a:latin typeface="Verdana"/>
                <a:cs typeface="Verdana"/>
              </a:rPr>
              <a:t>r</a:t>
            </a:r>
            <a:r>
              <a:rPr sz="1400" spc="-50" dirty="0">
                <a:solidFill>
                  <a:srgbClr val="92C24F"/>
                </a:solidFill>
                <a:latin typeface="Verdana"/>
                <a:cs typeface="Verdana"/>
              </a:rPr>
              <a:t>a</a:t>
            </a:r>
            <a:r>
              <a:rPr sz="1400" spc="-5" dirty="0">
                <a:solidFill>
                  <a:srgbClr val="92C24F"/>
                </a:solidFill>
                <a:latin typeface="Verdana"/>
                <a:cs typeface="Verdana"/>
              </a:rPr>
              <a:t>c</a:t>
            </a:r>
            <a:r>
              <a:rPr sz="1400" spc="-45" dirty="0">
                <a:solidFill>
                  <a:srgbClr val="92C24F"/>
                </a:solidFill>
                <a:latin typeface="Verdana"/>
                <a:cs typeface="Verdana"/>
              </a:rPr>
              <a:t>t</a:t>
            </a:r>
            <a:r>
              <a:rPr sz="1400" spc="-50" dirty="0">
                <a:solidFill>
                  <a:srgbClr val="92C24F"/>
                </a:solidFill>
                <a:latin typeface="Verdana"/>
                <a:cs typeface="Verdana"/>
              </a:rPr>
              <a:t>i</a:t>
            </a:r>
            <a:r>
              <a:rPr sz="1400" spc="-45" dirty="0">
                <a:solidFill>
                  <a:srgbClr val="92C24F"/>
                </a:solidFill>
                <a:latin typeface="Verdana"/>
                <a:cs typeface="Verdana"/>
              </a:rPr>
              <a:t>t</a:t>
            </a:r>
            <a:r>
              <a:rPr sz="1400" spc="-50" dirty="0">
                <a:solidFill>
                  <a:srgbClr val="92C24F"/>
                </a:solidFill>
                <a:latin typeface="Verdana"/>
                <a:cs typeface="Verdana"/>
              </a:rPr>
              <a:t>i</a:t>
            </a:r>
            <a:r>
              <a:rPr sz="1400" spc="-45" dirty="0">
                <a:solidFill>
                  <a:srgbClr val="92C24F"/>
                </a:solidFill>
                <a:latin typeface="Verdana"/>
                <a:cs typeface="Verdana"/>
              </a:rPr>
              <a:t>o</a:t>
            </a:r>
            <a:r>
              <a:rPr sz="1400" spc="-50" dirty="0">
                <a:solidFill>
                  <a:srgbClr val="92C24F"/>
                </a:solidFill>
                <a:latin typeface="Verdana"/>
                <a:cs typeface="Verdana"/>
              </a:rPr>
              <a:t>n</a:t>
            </a:r>
            <a:r>
              <a:rPr sz="1400" spc="-40" dirty="0">
                <a:solidFill>
                  <a:srgbClr val="92C24F"/>
                </a:solidFill>
                <a:latin typeface="Verdana"/>
                <a:cs typeface="Verdana"/>
              </a:rPr>
              <a:t>e</a:t>
            </a:r>
            <a:r>
              <a:rPr sz="1400" spc="-5" dirty="0">
                <a:solidFill>
                  <a:srgbClr val="92C24F"/>
                </a:solidFill>
                <a:latin typeface="Verdana"/>
                <a:cs typeface="Verdana"/>
              </a:rPr>
              <a:t>r</a:t>
            </a:r>
            <a:r>
              <a:rPr sz="1400" spc="10" dirty="0">
                <a:solidFill>
                  <a:srgbClr val="92C24F"/>
                </a:solidFill>
                <a:latin typeface="Verdana"/>
                <a:cs typeface="Verdana"/>
              </a:rPr>
              <a:t>s</a:t>
            </a:r>
            <a:r>
              <a:rPr sz="1400" spc="30" dirty="0">
                <a:solidFill>
                  <a:srgbClr val="92C24F"/>
                </a:solidFill>
                <a:latin typeface="Verdana"/>
                <a:cs typeface="Verdana"/>
              </a:rPr>
              <a:t>’</a:t>
            </a:r>
            <a:r>
              <a:rPr sz="1400" spc="-70" dirty="0">
                <a:solidFill>
                  <a:srgbClr val="92C24F"/>
                </a:solidFill>
                <a:latin typeface="Verdana"/>
                <a:cs typeface="Verdana"/>
              </a:rPr>
              <a:t> </a:t>
            </a:r>
            <a:r>
              <a:rPr sz="1400" spc="-50" dirty="0">
                <a:solidFill>
                  <a:srgbClr val="92C24F"/>
                </a:solidFill>
                <a:latin typeface="Verdana"/>
                <a:cs typeface="Verdana"/>
              </a:rPr>
              <a:t>v</a:t>
            </a:r>
            <a:r>
              <a:rPr sz="1400" spc="-55" dirty="0">
                <a:solidFill>
                  <a:srgbClr val="92C24F"/>
                </a:solidFill>
                <a:latin typeface="Verdana"/>
                <a:cs typeface="Verdana"/>
              </a:rPr>
              <a:t>i</a:t>
            </a:r>
            <a:r>
              <a:rPr sz="1400" spc="-60" dirty="0">
                <a:solidFill>
                  <a:srgbClr val="92C24F"/>
                </a:solidFill>
                <a:latin typeface="Verdana"/>
                <a:cs typeface="Verdana"/>
              </a:rPr>
              <a:t>e</a:t>
            </a:r>
            <a:r>
              <a:rPr sz="1400" spc="0" dirty="0">
                <a:solidFill>
                  <a:srgbClr val="92C24F"/>
                </a:solidFill>
                <a:latin typeface="Verdana"/>
                <a:cs typeface="Verdana"/>
              </a:rPr>
              <a:t>w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642571" y="2922394"/>
            <a:ext cx="835660" cy="3746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81610" marR="12700" indent="-169545">
              <a:lnSpc>
                <a:spcPts val="1400"/>
              </a:lnSpc>
            </a:pPr>
            <a:r>
              <a:rPr sz="1400" spc="-75" dirty="0">
                <a:solidFill>
                  <a:srgbClr val="92C24F"/>
                </a:solidFill>
                <a:latin typeface="Verdana"/>
                <a:cs typeface="Verdana"/>
              </a:rPr>
              <a:t>R</a:t>
            </a:r>
            <a:r>
              <a:rPr sz="1400" spc="-40" dirty="0">
                <a:solidFill>
                  <a:srgbClr val="92C24F"/>
                </a:solidFill>
                <a:latin typeface="Verdana"/>
                <a:cs typeface="Verdana"/>
              </a:rPr>
              <a:t>e</a:t>
            </a:r>
            <a:r>
              <a:rPr sz="1400" spc="-55" dirty="0">
                <a:solidFill>
                  <a:srgbClr val="92C24F"/>
                </a:solidFill>
                <a:latin typeface="Verdana"/>
                <a:cs typeface="Verdana"/>
              </a:rPr>
              <a:t>l</a:t>
            </a:r>
            <a:r>
              <a:rPr sz="1400" spc="-60" dirty="0">
                <a:solidFill>
                  <a:srgbClr val="92C24F"/>
                </a:solidFill>
                <a:latin typeface="Verdana"/>
                <a:cs typeface="Verdana"/>
              </a:rPr>
              <a:t>a</a:t>
            </a:r>
            <a:r>
              <a:rPr sz="1400" spc="-45" dirty="0">
                <a:solidFill>
                  <a:srgbClr val="92C24F"/>
                </a:solidFill>
                <a:latin typeface="Verdana"/>
                <a:cs typeface="Verdana"/>
              </a:rPr>
              <a:t>t</a:t>
            </a:r>
            <a:r>
              <a:rPr sz="1400" spc="-50" dirty="0">
                <a:solidFill>
                  <a:srgbClr val="92C24F"/>
                </a:solidFill>
                <a:latin typeface="Verdana"/>
                <a:cs typeface="Verdana"/>
              </a:rPr>
              <a:t>i</a:t>
            </a:r>
            <a:r>
              <a:rPr sz="1400" spc="-75" dirty="0">
                <a:solidFill>
                  <a:srgbClr val="92C24F"/>
                </a:solidFill>
                <a:latin typeface="Verdana"/>
                <a:cs typeface="Verdana"/>
              </a:rPr>
              <a:t>v</a:t>
            </a:r>
            <a:r>
              <a:rPr sz="1400" spc="-30" dirty="0">
                <a:solidFill>
                  <a:srgbClr val="92C24F"/>
                </a:solidFill>
                <a:latin typeface="Verdana"/>
                <a:cs typeface="Verdana"/>
              </a:rPr>
              <a:t>e</a:t>
            </a:r>
            <a:r>
              <a:rPr sz="1400" spc="-45" dirty="0">
                <a:solidFill>
                  <a:srgbClr val="92C24F"/>
                </a:solidFill>
                <a:latin typeface="Verdana"/>
                <a:cs typeface="Verdana"/>
              </a:rPr>
              <a:t>s</a:t>
            </a:r>
            <a:r>
              <a:rPr sz="1400" spc="90" dirty="0">
                <a:solidFill>
                  <a:srgbClr val="92C24F"/>
                </a:solidFill>
                <a:latin typeface="Verdana"/>
                <a:cs typeface="Verdana"/>
              </a:rPr>
              <a:t>’</a:t>
            </a:r>
            <a:r>
              <a:rPr sz="1400" spc="120" dirty="0">
                <a:solidFill>
                  <a:srgbClr val="92C24F"/>
                </a:solidFill>
                <a:latin typeface="Verdana"/>
                <a:cs typeface="Verdana"/>
              </a:rPr>
              <a:t> </a:t>
            </a:r>
            <a:r>
              <a:rPr sz="1400" spc="-50" dirty="0">
                <a:solidFill>
                  <a:srgbClr val="92C24F"/>
                </a:solidFill>
                <a:latin typeface="Verdana"/>
                <a:cs typeface="Verdana"/>
              </a:rPr>
              <a:t>v</a:t>
            </a:r>
            <a:r>
              <a:rPr sz="1400" spc="-55" dirty="0">
                <a:solidFill>
                  <a:srgbClr val="92C24F"/>
                </a:solidFill>
                <a:latin typeface="Verdana"/>
                <a:cs typeface="Verdana"/>
              </a:rPr>
              <a:t>i</a:t>
            </a:r>
            <a:r>
              <a:rPr sz="1400" spc="-60" dirty="0">
                <a:solidFill>
                  <a:srgbClr val="92C24F"/>
                </a:solidFill>
                <a:latin typeface="Verdana"/>
                <a:cs typeface="Verdana"/>
              </a:rPr>
              <a:t>e</a:t>
            </a:r>
            <a:r>
              <a:rPr sz="1400" spc="-55" dirty="0">
                <a:solidFill>
                  <a:srgbClr val="92C24F"/>
                </a:solidFill>
                <a:latin typeface="Verdana"/>
                <a:cs typeface="Verdana"/>
              </a:rPr>
              <a:t>ws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1944411" y="2780249"/>
            <a:ext cx="582031" cy="750232"/>
          </a:xfrm>
          <a:custGeom>
            <a:avLst/>
            <a:gdLst/>
            <a:ahLst/>
            <a:cxnLst/>
            <a:rect l="l" t="t" r="r" b="b"/>
            <a:pathLst>
              <a:path w="582031" h="750232">
                <a:moveTo>
                  <a:pt x="85321" y="0"/>
                </a:moveTo>
                <a:lnTo>
                  <a:pt x="79012" y="11020"/>
                </a:lnTo>
                <a:lnTo>
                  <a:pt x="72668" y="22026"/>
                </a:lnTo>
                <a:lnTo>
                  <a:pt x="66395" y="33072"/>
                </a:lnTo>
                <a:lnTo>
                  <a:pt x="48513" y="67980"/>
                </a:lnTo>
                <a:lnTo>
                  <a:pt x="29398" y="114440"/>
                </a:lnTo>
                <a:lnTo>
                  <a:pt x="17613" y="151055"/>
                </a:lnTo>
                <a:lnTo>
                  <a:pt x="8283" y="188315"/>
                </a:lnTo>
                <a:lnTo>
                  <a:pt x="1026" y="238013"/>
                </a:lnTo>
                <a:lnTo>
                  <a:pt x="0" y="263060"/>
                </a:lnTo>
                <a:lnTo>
                  <a:pt x="211" y="275671"/>
                </a:lnTo>
                <a:lnTo>
                  <a:pt x="4799" y="314460"/>
                </a:lnTo>
                <a:lnTo>
                  <a:pt x="19124" y="363008"/>
                </a:lnTo>
                <a:lnTo>
                  <a:pt x="35029" y="397842"/>
                </a:lnTo>
                <a:lnTo>
                  <a:pt x="55150" y="432213"/>
                </a:lnTo>
                <a:lnTo>
                  <a:pt x="77325" y="463990"/>
                </a:lnTo>
                <a:lnTo>
                  <a:pt x="109823" y="502858"/>
                </a:lnTo>
                <a:lnTo>
                  <a:pt x="145341" y="538394"/>
                </a:lnTo>
                <a:lnTo>
                  <a:pt x="183683" y="571424"/>
                </a:lnTo>
                <a:lnTo>
                  <a:pt x="214139" y="594566"/>
                </a:lnTo>
                <a:lnTo>
                  <a:pt x="256220" y="622814"/>
                </a:lnTo>
                <a:lnTo>
                  <a:pt x="276964" y="635419"/>
                </a:lnTo>
                <a:lnTo>
                  <a:pt x="277396" y="637184"/>
                </a:lnTo>
                <a:lnTo>
                  <a:pt x="269052" y="664595"/>
                </a:lnTo>
                <a:lnTo>
                  <a:pt x="243271" y="750232"/>
                </a:lnTo>
                <a:lnTo>
                  <a:pt x="395399" y="718146"/>
                </a:lnTo>
                <a:lnTo>
                  <a:pt x="582031" y="676084"/>
                </a:lnTo>
                <a:lnTo>
                  <a:pt x="453648" y="471614"/>
                </a:lnTo>
                <a:lnTo>
                  <a:pt x="320386" y="471614"/>
                </a:lnTo>
                <a:lnTo>
                  <a:pt x="315395" y="468642"/>
                </a:lnTo>
                <a:lnTo>
                  <a:pt x="278571" y="444247"/>
                </a:lnTo>
                <a:lnTo>
                  <a:pt x="247838" y="421580"/>
                </a:lnTo>
                <a:lnTo>
                  <a:pt x="218386" y="397397"/>
                </a:lnTo>
                <a:lnTo>
                  <a:pt x="190322" y="371577"/>
                </a:lnTo>
                <a:lnTo>
                  <a:pt x="163750" y="344003"/>
                </a:lnTo>
                <a:lnTo>
                  <a:pt x="138750" y="314460"/>
                </a:lnTo>
                <a:lnTo>
                  <a:pt x="116164" y="283476"/>
                </a:lnTo>
                <a:lnTo>
                  <a:pt x="90570" y="239721"/>
                </a:lnTo>
                <a:lnTo>
                  <a:pt x="75182" y="204706"/>
                </a:lnTo>
                <a:lnTo>
                  <a:pt x="63843" y="167491"/>
                </a:lnTo>
                <a:lnTo>
                  <a:pt x="57105" y="118191"/>
                </a:lnTo>
                <a:lnTo>
                  <a:pt x="57025" y="105839"/>
                </a:lnTo>
                <a:lnTo>
                  <a:pt x="57619" y="93451"/>
                </a:lnTo>
                <a:lnTo>
                  <a:pt x="65119" y="52300"/>
                </a:lnTo>
                <a:lnTo>
                  <a:pt x="82671" y="7949"/>
                </a:lnTo>
                <a:lnTo>
                  <a:pt x="85766" y="2387"/>
                </a:lnTo>
                <a:lnTo>
                  <a:pt x="86223" y="1447"/>
                </a:lnTo>
                <a:lnTo>
                  <a:pt x="86223" y="812"/>
                </a:lnTo>
                <a:lnTo>
                  <a:pt x="85321" y="0"/>
                </a:lnTo>
                <a:close/>
              </a:path>
              <a:path w="582031" h="750232">
                <a:moveTo>
                  <a:pt x="368061" y="335305"/>
                </a:moveTo>
                <a:lnTo>
                  <a:pt x="327770" y="469042"/>
                </a:lnTo>
                <a:lnTo>
                  <a:pt x="320386" y="471614"/>
                </a:lnTo>
                <a:lnTo>
                  <a:pt x="453648" y="471614"/>
                </a:lnTo>
                <a:lnTo>
                  <a:pt x="368061" y="335305"/>
                </a:lnTo>
                <a:close/>
              </a:path>
            </a:pathLst>
          </a:custGeom>
          <a:solidFill>
            <a:srgbClr val="92C24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944411" y="3918856"/>
            <a:ext cx="582031" cy="750232"/>
          </a:xfrm>
          <a:custGeom>
            <a:avLst/>
            <a:gdLst/>
            <a:ahLst/>
            <a:cxnLst/>
            <a:rect l="l" t="t" r="r" b="b"/>
            <a:pathLst>
              <a:path w="582031" h="750232">
                <a:moveTo>
                  <a:pt x="243271" y="0"/>
                </a:moveTo>
                <a:lnTo>
                  <a:pt x="269052" y="85637"/>
                </a:lnTo>
                <a:lnTo>
                  <a:pt x="277396" y="113048"/>
                </a:lnTo>
                <a:lnTo>
                  <a:pt x="276964" y="114813"/>
                </a:lnTo>
                <a:lnTo>
                  <a:pt x="234971" y="141193"/>
                </a:lnTo>
                <a:lnTo>
                  <a:pt x="193729" y="170894"/>
                </a:lnTo>
                <a:lnTo>
                  <a:pt x="164120" y="195091"/>
                </a:lnTo>
                <a:lnTo>
                  <a:pt x="127227" y="229235"/>
                </a:lnTo>
                <a:lnTo>
                  <a:pt x="93174" y="266346"/>
                </a:lnTo>
                <a:lnTo>
                  <a:pt x="69714" y="296565"/>
                </a:lnTo>
                <a:lnTo>
                  <a:pt x="48207" y="329172"/>
                </a:lnTo>
                <a:lnTo>
                  <a:pt x="29301" y="363859"/>
                </a:lnTo>
                <a:lnTo>
                  <a:pt x="14738" y="399139"/>
                </a:lnTo>
                <a:lnTo>
                  <a:pt x="4760" y="435946"/>
                </a:lnTo>
                <a:lnTo>
                  <a:pt x="211" y="474561"/>
                </a:lnTo>
                <a:lnTo>
                  <a:pt x="0" y="487171"/>
                </a:lnTo>
                <a:lnTo>
                  <a:pt x="278" y="499720"/>
                </a:lnTo>
                <a:lnTo>
                  <a:pt x="5871" y="549515"/>
                </a:lnTo>
                <a:lnTo>
                  <a:pt x="14175" y="586736"/>
                </a:lnTo>
                <a:lnTo>
                  <a:pt x="25367" y="624170"/>
                </a:lnTo>
                <a:lnTo>
                  <a:pt x="43224" y="670562"/>
                </a:lnTo>
                <a:lnTo>
                  <a:pt x="60299" y="706020"/>
                </a:lnTo>
                <a:lnTo>
                  <a:pt x="79012" y="739212"/>
                </a:lnTo>
                <a:lnTo>
                  <a:pt x="85321" y="750232"/>
                </a:lnTo>
                <a:lnTo>
                  <a:pt x="86223" y="749419"/>
                </a:lnTo>
                <a:lnTo>
                  <a:pt x="86223" y="748784"/>
                </a:lnTo>
                <a:lnTo>
                  <a:pt x="85766" y="747844"/>
                </a:lnTo>
                <a:lnTo>
                  <a:pt x="85245" y="746943"/>
                </a:lnTo>
                <a:lnTo>
                  <a:pt x="82671" y="742283"/>
                </a:lnTo>
                <a:lnTo>
                  <a:pt x="65119" y="697931"/>
                </a:lnTo>
                <a:lnTo>
                  <a:pt x="57619" y="656781"/>
                </a:lnTo>
                <a:lnTo>
                  <a:pt x="57025" y="644393"/>
                </a:lnTo>
                <a:lnTo>
                  <a:pt x="57105" y="632041"/>
                </a:lnTo>
                <a:lnTo>
                  <a:pt x="63843" y="582741"/>
                </a:lnTo>
                <a:lnTo>
                  <a:pt x="75182" y="545526"/>
                </a:lnTo>
                <a:lnTo>
                  <a:pt x="90570" y="510510"/>
                </a:lnTo>
                <a:lnTo>
                  <a:pt x="116164" y="466756"/>
                </a:lnTo>
                <a:lnTo>
                  <a:pt x="138750" y="435772"/>
                </a:lnTo>
                <a:lnTo>
                  <a:pt x="163750" y="406229"/>
                </a:lnTo>
                <a:lnTo>
                  <a:pt x="190322" y="378654"/>
                </a:lnTo>
                <a:lnTo>
                  <a:pt x="218386" y="352835"/>
                </a:lnTo>
                <a:lnTo>
                  <a:pt x="247838" y="328651"/>
                </a:lnTo>
                <a:lnTo>
                  <a:pt x="278571" y="305984"/>
                </a:lnTo>
                <a:lnTo>
                  <a:pt x="315395" y="281589"/>
                </a:lnTo>
                <a:lnTo>
                  <a:pt x="320386" y="278618"/>
                </a:lnTo>
                <a:lnTo>
                  <a:pt x="453648" y="278618"/>
                </a:lnTo>
                <a:lnTo>
                  <a:pt x="582031" y="74148"/>
                </a:lnTo>
                <a:lnTo>
                  <a:pt x="344648" y="21062"/>
                </a:lnTo>
                <a:lnTo>
                  <a:pt x="243271" y="0"/>
                </a:lnTo>
                <a:close/>
              </a:path>
              <a:path w="582031" h="750232">
                <a:moveTo>
                  <a:pt x="453648" y="278618"/>
                </a:moveTo>
                <a:lnTo>
                  <a:pt x="320386" y="278618"/>
                </a:lnTo>
                <a:lnTo>
                  <a:pt x="327770" y="281190"/>
                </a:lnTo>
                <a:lnTo>
                  <a:pt x="368061" y="414927"/>
                </a:lnTo>
                <a:lnTo>
                  <a:pt x="453648" y="278618"/>
                </a:lnTo>
                <a:close/>
              </a:path>
            </a:pathLst>
          </a:custGeom>
          <a:solidFill>
            <a:srgbClr val="92C24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944635" y="2780249"/>
            <a:ext cx="582031" cy="750232"/>
          </a:xfrm>
          <a:custGeom>
            <a:avLst/>
            <a:gdLst/>
            <a:ahLst/>
            <a:cxnLst/>
            <a:rect l="l" t="t" r="r" b="b"/>
            <a:pathLst>
              <a:path w="582031" h="750232">
                <a:moveTo>
                  <a:pt x="213969" y="335305"/>
                </a:moveTo>
                <a:lnTo>
                  <a:pt x="0" y="676084"/>
                </a:lnTo>
                <a:lnTo>
                  <a:pt x="186632" y="718146"/>
                </a:lnTo>
                <a:lnTo>
                  <a:pt x="338760" y="750232"/>
                </a:lnTo>
                <a:lnTo>
                  <a:pt x="312978" y="664595"/>
                </a:lnTo>
                <a:lnTo>
                  <a:pt x="304634" y="637184"/>
                </a:lnTo>
                <a:lnTo>
                  <a:pt x="305066" y="635419"/>
                </a:lnTo>
                <a:lnTo>
                  <a:pt x="347060" y="609039"/>
                </a:lnTo>
                <a:lnTo>
                  <a:pt x="388302" y="579338"/>
                </a:lnTo>
                <a:lnTo>
                  <a:pt x="417911" y="555141"/>
                </a:lnTo>
                <a:lnTo>
                  <a:pt x="454803" y="520996"/>
                </a:lnTo>
                <a:lnTo>
                  <a:pt x="488857" y="483886"/>
                </a:lnTo>
                <a:lnTo>
                  <a:pt x="498784" y="471614"/>
                </a:lnTo>
                <a:lnTo>
                  <a:pt x="261645" y="471614"/>
                </a:lnTo>
                <a:lnTo>
                  <a:pt x="254261" y="469042"/>
                </a:lnTo>
                <a:lnTo>
                  <a:pt x="213969" y="335305"/>
                </a:lnTo>
                <a:close/>
              </a:path>
              <a:path w="582031" h="750232">
                <a:moveTo>
                  <a:pt x="496709" y="0"/>
                </a:moveTo>
                <a:lnTo>
                  <a:pt x="495808" y="812"/>
                </a:lnTo>
                <a:lnTo>
                  <a:pt x="495808" y="1447"/>
                </a:lnTo>
                <a:lnTo>
                  <a:pt x="496265" y="2387"/>
                </a:lnTo>
                <a:lnTo>
                  <a:pt x="496785" y="3289"/>
                </a:lnTo>
                <a:lnTo>
                  <a:pt x="499359" y="7949"/>
                </a:lnTo>
                <a:lnTo>
                  <a:pt x="516912" y="52300"/>
                </a:lnTo>
                <a:lnTo>
                  <a:pt x="524412" y="93451"/>
                </a:lnTo>
                <a:lnTo>
                  <a:pt x="524925" y="118191"/>
                </a:lnTo>
                <a:lnTo>
                  <a:pt x="524187" y="130519"/>
                </a:lnTo>
                <a:lnTo>
                  <a:pt x="514979" y="179852"/>
                </a:lnTo>
                <a:lnTo>
                  <a:pt x="502106" y="216608"/>
                </a:lnTo>
                <a:lnTo>
                  <a:pt x="485583" y="250953"/>
                </a:lnTo>
                <a:lnTo>
                  <a:pt x="458641" y="293961"/>
                </a:lnTo>
                <a:lnTo>
                  <a:pt x="435170" y="324495"/>
                </a:lnTo>
                <a:lnTo>
                  <a:pt x="409596" y="353397"/>
                </a:lnTo>
                <a:lnTo>
                  <a:pt x="382514" y="380373"/>
                </a:lnTo>
                <a:lnTo>
                  <a:pt x="353976" y="405634"/>
                </a:lnTo>
                <a:lnTo>
                  <a:pt x="324085" y="429299"/>
                </a:lnTo>
                <a:lnTo>
                  <a:pt x="292949" y="451487"/>
                </a:lnTo>
                <a:lnTo>
                  <a:pt x="261645" y="471614"/>
                </a:lnTo>
                <a:lnTo>
                  <a:pt x="498784" y="471614"/>
                </a:lnTo>
                <a:lnTo>
                  <a:pt x="526881" y="432213"/>
                </a:lnTo>
                <a:lnTo>
                  <a:pt x="547002" y="397842"/>
                </a:lnTo>
                <a:lnTo>
                  <a:pt x="562906" y="363008"/>
                </a:lnTo>
                <a:lnTo>
                  <a:pt x="577271" y="314285"/>
                </a:lnTo>
                <a:lnTo>
                  <a:pt x="581820" y="275671"/>
                </a:lnTo>
                <a:lnTo>
                  <a:pt x="582031" y="263060"/>
                </a:lnTo>
                <a:lnTo>
                  <a:pt x="581752" y="250511"/>
                </a:lnTo>
                <a:lnTo>
                  <a:pt x="576160" y="200717"/>
                </a:lnTo>
                <a:lnTo>
                  <a:pt x="567856" y="163495"/>
                </a:lnTo>
                <a:lnTo>
                  <a:pt x="556663" y="126062"/>
                </a:lnTo>
                <a:lnTo>
                  <a:pt x="538807" y="79670"/>
                </a:lnTo>
                <a:lnTo>
                  <a:pt x="521731" y="44212"/>
                </a:lnTo>
                <a:lnTo>
                  <a:pt x="503019" y="11020"/>
                </a:lnTo>
                <a:lnTo>
                  <a:pt x="496709" y="0"/>
                </a:lnTo>
                <a:close/>
              </a:path>
            </a:pathLst>
          </a:custGeom>
          <a:solidFill>
            <a:srgbClr val="92C24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948231" y="3918856"/>
            <a:ext cx="582031" cy="750232"/>
          </a:xfrm>
          <a:custGeom>
            <a:avLst/>
            <a:gdLst/>
            <a:ahLst/>
            <a:cxnLst/>
            <a:rect l="l" t="t" r="r" b="b"/>
            <a:pathLst>
              <a:path w="582031" h="750232">
                <a:moveTo>
                  <a:pt x="498784" y="278618"/>
                </a:moveTo>
                <a:lnTo>
                  <a:pt x="261645" y="278618"/>
                </a:lnTo>
                <a:lnTo>
                  <a:pt x="266636" y="281589"/>
                </a:lnTo>
                <a:lnTo>
                  <a:pt x="282311" y="291656"/>
                </a:lnTo>
                <a:lnTo>
                  <a:pt x="313840" y="313379"/>
                </a:lnTo>
                <a:lnTo>
                  <a:pt x="344157" y="336538"/>
                </a:lnTo>
                <a:lnTo>
                  <a:pt x="373158" y="361254"/>
                </a:lnTo>
                <a:lnTo>
                  <a:pt x="400737" y="387645"/>
                </a:lnTo>
                <a:lnTo>
                  <a:pt x="426788" y="415831"/>
                </a:lnTo>
                <a:lnTo>
                  <a:pt x="451108" y="445946"/>
                </a:lnTo>
                <a:lnTo>
                  <a:pt x="472773" y="477412"/>
                </a:lnTo>
                <a:lnTo>
                  <a:pt x="496973" y="521955"/>
                </a:lnTo>
                <a:lnTo>
                  <a:pt x="511194" y="557979"/>
                </a:lnTo>
                <a:lnTo>
                  <a:pt x="520802" y="595075"/>
                </a:lnTo>
                <a:lnTo>
                  <a:pt x="525006" y="644393"/>
                </a:lnTo>
                <a:lnTo>
                  <a:pt x="524412" y="656781"/>
                </a:lnTo>
                <a:lnTo>
                  <a:pt x="516912" y="697931"/>
                </a:lnTo>
                <a:lnTo>
                  <a:pt x="499359" y="742283"/>
                </a:lnTo>
                <a:lnTo>
                  <a:pt x="496265" y="747844"/>
                </a:lnTo>
                <a:lnTo>
                  <a:pt x="495808" y="748784"/>
                </a:lnTo>
                <a:lnTo>
                  <a:pt x="495808" y="749419"/>
                </a:lnTo>
                <a:lnTo>
                  <a:pt x="496709" y="750232"/>
                </a:lnTo>
                <a:lnTo>
                  <a:pt x="503019" y="739212"/>
                </a:lnTo>
                <a:lnTo>
                  <a:pt x="509363" y="728205"/>
                </a:lnTo>
                <a:lnTo>
                  <a:pt x="527836" y="694058"/>
                </a:lnTo>
                <a:lnTo>
                  <a:pt x="543735" y="658948"/>
                </a:lnTo>
                <a:lnTo>
                  <a:pt x="560680" y="611651"/>
                </a:lnTo>
                <a:lnTo>
                  <a:pt x="570973" y="574320"/>
                </a:lnTo>
                <a:lnTo>
                  <a:pt x="579809" y="524677"/>
                </a:lnTo>
                <a:lnTo>
                  <a:pt x="582031" y="487171"/>
                </a:lnTo>
                <a:lnTo>
                  <a:pt x="581820" y="474561"/>
                </a:lnTo>
                <a:lnTo>
                  <a:pt x="577232" y="435772"/>
                </a:lnTo>
                <a:lnTo>
                  <a:pt x="562906" y="387223"/>
                </a:lnTo>
                <a:lnTo>
                  <a:pt x="547002" y="352390"/>
                </a:lnTo>
                <a:lnTo>
                  <a:pt x="526881" y="318019"/>
                </a:lnTo>
                <a:lnTo>
                  <a:pt x="504706" y="286242"/>
                </a:lnTo>
                <a:lnTo>
                  <a:pt x="498784" y="278618"/>
                </a:lnTo>
                <a:close/>
              </a:path>
              <a:path w="582031" h="750232">
                <a:moveTo>
                  <a:pt x="338760" y="0"/>
                </a:moveTo>
                <a:lnTo>
                  <a:pt x="237382" y="21062"/>
                </a:lnTo>
                <a:lnTo>
                  <a:pt x="0" y="74148"/>
                </a:lnTo>
                <a:lnTo>
                  <a:pt x="213969" y="414927"/>
                </a:lnTo>
                <a:lnTo>
                  <a:pt x="254261" y="281190"/>
                </a:lnTo>
                <a:lnTo>
                  <a:pt x="261645" y="278618"/>
                </a:lnTo>
                <a:lnTo>
                  <a:pt x="498784" y="278618"/>
                </a:lnTo>
                <a:lnTo>
                  <a:pt x="496884" y="276172"/>
                </a:lnTo>
                <a:lnTo>
                  <a:pt x="463597" y="238206"/>
                </a:lnTo>
                <a:lnTo>
                  <a:pt x="427380" y="203389"/>
                </a:lnTo>
                <a:lnTo>
                  <a:pt x="388302" y="170894"/>
                </a:lnTo>
                <a:lnTo>
                  <a:pt x="357528" y="148339"/>
                </a:lnTo>
                <a:lnTo>
                  <a:pt x="315030" y="120773"/>
                </a:lnTo>
                <a:lnTo>
                  <a:pt x="305066" y="114813"/>
                </a:lnTo>
                <a:lnTo>
                  <a:pt x="304634" y="113048"/>
                </a:lnTo>
                <a:lnTo>
                  <a:pt x="312978" y="85637"/>
                </a:lnTo>
                <a:lnTo>
                  <a:pt x="338760" y="0"/>
                </a:lnTo>
                <a:close/>
              </a:path>
            </a:pathLst>
          </a:custGeom>
          <a:solidFill>
            <a:srgbClr val="92C24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652493" y="216003"/>
            <a:ext cx="619505" cy="540003"/>
          </a:xfrm>
          <a:custGeom>
            <a:avLst/>
            <a:gdLst/>
            <a:ahLst/>
            <a:cxnLst/>
            <a:rect l="l" t="t" r="r" b="b"/>
            <a:pathLst>
              <a:path w="619505" h="540003">
                <a:moveTo>
                  <a:pt x="249326" y="314845"/>
                </a:moveTo>
                <a:lnTo>
                  <a:pt x="241693" y="314845"/>
                </a:lnTo>
                <a:lnTo>
                  <a:pt x="239153" y="317385"/>
                </a:lnTo>
                <a:lnTo>
                  <a:pt x="239153" y="321208"/>
                </a:lnTo>
                <a:lnTo>
                  <a:pt x="240468" y="418663"/>
                </a:lnTo>
                <a:lnTo>
                  <a:pt x="264302" y="451599"/>
                </a:lnTo>
                <a:lnTo>
                  <a:pt x="291312" y="459219"/>
                </a:lnTo>
                <a:lnTo>
                  <a:pt x="445236" y="459219"/>
                </a:lnTo>
                <a:lnTo>
                  <a:pt x="527913" y="538099"/>
                </a:lnTo>
                <a:lnTo>
                  <a:pt x="529183" y="539369"/>
                </a:lnTo>
                <a:lnTo>
                  <a:pt x="530466" y="540004"/>
                </a:lnTo>
                <a:lnTo>
                  <a:pt x="534276" y="540004"/>
                </a:lnTo>
                <a:lnTo>
                  <a:pt x="534911" y="539369"/>
                </a:lnTo>
                <a:lnTo>
                  <a:pt x="537451" y="538734"/>
                </a:lnTo>
                <a:lnTo>
                  <a:pt x="538733" y="536181"/>
                </a:lnTo>
                <a:lnTo>
                  <a:pt x="538733" y="518375"/>
                </a:lnTo>
                <a:lnTo>
                  <a:pt x="526008" y="518375"/>
                </a:lnTo>
                <a:lnTo>
                  <a:pt x="452221" y="449046"/>
                </a:lnTo>
                <a:lnTo>
                  <a:pt x="450951" y="447776"/>
                </a:lnTo>
                <a:lnTo>
                  <a:pt x="449681" y="447141"/>
                </a:lnTo>
                <a:lnTo>
                  <a:pt x="285634" y="446727"/>
                </a:lnTo>
                <a:lnTo>
                  <a:pt x="272352" y="442225"/>
                </a:lnTo>
                <a:lnTo>
                  <a:pt x="261638" y="433560"/>
                </a:lnTo>
                <a:lnTo>
                  <a:pt x="254484" y="421724"/>
                </a:lnTo>
                <a:lnTo>
                  <a:pt x="251879" y="407708"/>
                </a:lnTo>
                <a:lnTo>
                  <a:pt x="251879" y="317385"/>
                </a:lnTo>
                <a:lnTo>
                  <a:pt x="249326" y="314845"/>
                </a:lnTo>
                <a:close/>
              </a:path>
              <a:path w="619505" h="540003">
                <a:moveTo>
                  <a:pt x="567347" y="186359"/>
                </a:moveTo>
                <a:lnTo>
                  <a:pt x="425513" y="186359"/>
                </a:lnTo>
                <a:lnTo>
                  <a:pt x="422973" y="188912"/>
                </a:lnTo>
                <a:lnTo>
                  <a:pt x="422973" y="196545"/>
                </a:lnTo>
                <a:lnTo>
                  <a:pt x="425513" y="199085"/>
                </a:lnTo>
                <a:lnTo>
                  <a:pt x="573660" y="199499"/>
                </a:lnTo>
                <a:lnTo>
                  <a:pt x="586942" y="204001"/>
                </a:lnTo>
                <a:lnTo>
                  <a:pt x="597655" y="212666"/>
                </a:lnTo>
                <a:lnTo>
                  <a:pt x="604810" y="224502"/>
                </a:lnTo>
                <a:lnTo>
                  <a:pt x="607415" y="238518"/>
                </a:lnTo>
                <a:lnTo>
                  <a:pt x="607001" y="412751"/>
                </a:lnTo>
                <a:lnTo>
                  <a:pt x="602499" y="426033"/>
                </a:lnTo>
                <a:lnTo>
                  <a:pt x="593834" y="436746"/>
                </a:lnTo>
                <a:lnTo>
                  <a:pt x="581998" y="443901"/>
                </a:lnTo>
                <a:lnTo>
                  <a:pt x="567982" y="446506"/>
                </a:lnTo>
                <a:lnTo>
                  <a:pt x="528548" y="446506"/>
                </a:lnTo>
                <a:lnTo>
                  <a:pt x="526008" y="449046"/>
                </a:lnTo>
                <a:lnTo>
                  <a:pt x="526008" y="518375"/>
                </a:lnTo>
                <a:lnTo>
                  <a:pt x="538733" y="518375"/>
                </a:lnTo>
                <a:lnTo>
                  <a:pt x="538733" y="459219"/>
                </a:lnTo>
                <a:lnTo>
                  <a:pt x="578942" y="457904"/>
                </a:lnTo>
                <a:lnTo>
                  <a:pt x="611886" y="434073"/>
                </a:lnTo>
                <a:lnTo>
                  <a:pt x="619505" y="238518"/>
                </a:lnTo>
                <a:lnTo>
                  <a:pt x="618220" y="226914"/>
                </a:lnTo>
                <a:lnTo>
                  <a:pt x="613347" y="213820"/>
                </a:lnTo>
                <a:lnTo>
                  <a:pt x="605316" y="202653"/>
                </a:lnTo>
                <a:lnTo>
                  <a:pt x="594635" y="193977"/>
                </a:lnTo>
                <a:lnTo>
                  <a:pt x="581810" y="188358"/>
                </a:lnTo>
                <a:lnTo>
                  <a:pt x="567347" y="186359"/>
                </a:lnTo>
                <a:close/>
              </a:path>
              <a:path w="619505" h="540003">
                <a:moveTo>
                  <a:pt x="330746" y="0"/>
                </a:moveTo>
                <a:lnTo>
                  <a:pt x="40555" y="1317"/>
                </a:lnTo>
                <a:lnTo>
                  <a:pt x="7618" y="25152"/>
                </a:lnTo>
                <a:lnTo>
                  <a:pt x="0" y="52158"/>
                </a:lnTo>
                <a:lnTo>
                  <a:pt x="1317" y="233587"/>
                </a:lnTo>
                <a:lnTo>
                  <a:pt x="25152" y="266524"/>
                </a:lnTo>
                <a:lnTo>
                  <a:pt x="52158" y="274142"/>
                </a:lnTo>
                <a:lnTo>
                  <a:pt x="82054" y="274142"/>
                </a:lnTo>
                <a:lnTo>
                  <a:pt x="82054" y="351739"/>
                </a:lnTo>
                <a:lnTo>
                  <a:pt x="83324" y="353644"/>
                </a:lnTo>
                <a:lnTo>
                  <a:pt x="85864" y="354914"/>
                </a:lnTo>
                <a:lnTo>
                  <a:pt x="86499" y="355549"/>
                </a:lnTo>
                <a:lnTo>
                  <a:pt x="90322" y="355549"/>
                </a:lnTo>
                <a:lnTo>
                  <a:pt x="91592" y="354914"/>
                </a:lnTo>
                <a:lnTo>
                  <a:pt x="92862" y="353644"/>
                </a:lnTo>
                <a:lnTo>
                  <a:pt x="113376" y="333921"/>
                </a:lnTo>
                <a:lnTo>
                  <a:pt x="94767" y="333921"/>
                </a:lnTo>
                <a:lnTo>
                  <a:pt x="94767" y="263956"/>
                </a:lnTo>
                <a:lnTo>
                  <a:pt x="92227" y="261416"/>
                </a:lnTo>
                <a:lnTo>
                  <a:pt x="88417" y="261416"/>
                </a:lnTo>
                <a:lnTo>
                  <a:pt x="46480" y="261002"/>
                </a:lnTo>
                <a:lnTo>
                  <a:pt x="33198" y="256500"/>
                </a:lnTo>
                <a:lnTo>
                  <a:pt x="22485" y="247835"/>
                </a:lnTo>
                <a:lnTo>
                  <a:pt x="15330" y="235999"/>
                </a:lnTo>
                <a:lnTo>
                  <a:pt x="12725" y="221983"/>
                </a:lnTo>
                <a:lnTo>
                  <a:pt x="13139" y="46480"/>
                </a:lnTo>
                <a:lnTo>
                  <a:pt x="17641" y="33198"/>
                </a:lnTo>
                <a:lnTo>
                  <a:pt x="26306" y="22485"/>
                </a:lnTo>
                <a:lnTo>
                  <a:pt x="38142" y="15330"/>
                </a:lnTo>
                <a:lnTo>
                  <a:pt x="52158" y="12725"/>
                </a:lnTo>
                <a:lnTo>
                  <a:pt x="364066" y="12725"/>
                </a:lnTo>
                <a:lnTo>
                  <a:pt x="357747" y="7618"/>
                </a:lnTo>
                <a:lnTo>
                  <a:pt x="344980" y="1998"/>
                </a:lnTo>
                <a:lnTo>
                  <a:pt x="330746" y="0"/>
                </a:lnTo>
                <a:close/>
              </a:path>
              <a:path w="619505" h="540003">
                <a:moveTo>
                  <a:pt x="364066" y="12725"/>
                </a:moveTo>
                <a:lnTo>
                  <a:pt x="52158" y="12725"/>
                </a:lnTo>
                <a:lnTo>
                  <a:pt x="336424" y="13139"/>
                </a:lnTo>
                <a:lnTo>
                  <a:pt x="349706" y="17641"/>
                </a:lnTo>
                <a:lnTo>
                  <a:pt x="360419" y="26306"/>
                </a:lnTo>
                <a:lnTo>
                  <a:pt x="367574" y="38142"/>
                </a:lnTo>
                <a:lnTo>
                  <a:pt x="370179" y="52158"/>
                </a:lnTo>
                <a:lnTo>
                  <a:pt x="369765" y="227661"/>
                </a:lnTo>
                <a:lnTo>
                  <a:pt x="365263" y="240943"/>
                </a:lnTo>
                <a:lnTo>
                  <a:pt x="356598" y="251656"/>
                </a:lnTo>
                <a:lnTo>
                  <a:pt x="344762" y="258811"/>
                </a:lnTo>
                <a:lnTo>
                  <a:pt x="330746" y="261416"/>
                </a:lnTo>
                <a:lnTo>
                  <a:pt x="171094" y="261416"/>
                </a:lnTo>
                <a:lnTo>
                  <a:pt x="169824" y="262051"/>
                </a:lnTo>
                <a:lnTo>
                  <a:pt x="168554" y="263321"/>
                </a:lnTo>
                <a:lnTo>
                  <a:pt x="94767" y="333921"/>
                </a:lnTo>
                <a:lnTo>
                  <a:pt x="113376" y="333921"/>
                </a:lnTo>
                <a:lnTo>
                  <a:pt x="175552" y="274142"/>
                </a:lnTo>
                <a:lnTo>
                  <a:pt x="330746" y="274142"/>
                </a:lnTo>
                <a:lnTo>
                  <a:pt x="342346" y="272824"/>
                </a:lnTo>
                <a:lnTo>
                  <a:pt x="375283" y="248990"/>
                </a:lnTo>
                <a:lnTo>
                  <a:pt x="382904" y="221983"/>
                </a:lnTo>
                <a:lnTo>
                  <a:pt x="381587" y="40555"/>
                </a:lnTo>
                <a:lnTo>
                  <a:pt x="376616" y="27461"/>
                </a:lnTo>
                <a:lnTo>
                  <a:pt x="368481" y="16293"/>
                </a:lnTo>
                <a:lnTo>
                  <a:pt x="364066" y="12725"/>
                </a:lnTo>
                <a:close/>
              </a:path>
            </a:pathLst>
          </a:custGeom>
          <a:solidFill>
            <a:srgbClr val="92C24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0" cy="839990"/>
          </a:xfrm>
          <a:custGeom>
            <a:avLst/>
            <a:gdLst/>
            <a:ahLst/>
            <a:cxnLst/>
            <a:rect l="l" t="t" r="r" b="b"/>
            <a:pathLst>
              <a:path h="839990">
                <a:moveTo>
                  <a:pt x="0" y="839990"/>
                </a:moveTo>
                <a:lnTo>
                  <a:pt x="0" y="0"/>
                </a:lnTo>
                <a:lnTo>
                  <a:pt x="0" y="839990"/>
                </a:lnTo>
                <a:close/>
              </a:path>
            </a:pathLst>
          </a:custGeom>
          <a:solidFill>
            <a:srgbClr val="C6C6C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007300" y="5051582"/>
            <a:ext cx="349885" cy="1695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-135" dirty="0">
                <a:solidFill>
                  <a:srgbClr val="575756"/>
                </a:solidFill>
                <a:latin typeface="Verdana"/>
                <a:cs typeface="Verdana"/>
              </a:rPr>
              <a:t>1</a:t>
            </a:r>
            <a:r>
              <a:rPr sz="1000" spc="-95" dirty="0">
                <a:solidFill>
                  <a:srgbClr val="575756"/>
                </a:solidFill>
                <a:latin typeface="Verdana"/>
                <a:cs typeface="Verdana"/>
              </a:rPr>
              <a:t>4</a:t>
            </a:r>
            <a:r>
              <a:rPr sz="1000" spc="-120" dirty="0">
                <a:solidFill>
                  <a:srgbClr val="575756"/>
                </a:solidFill>
                <a:latin typeface="Verdana"/>
                <a:cs typeface="Verdana"/>
              </a:rPr>
              <a:t>/</a:t>
            </a:r>
            <a:r>
              <a:rPr sz="1000" spc="-110" dirty="0">
                <a:solidFill>
                  <a:srgbClr val="575756"/>
                </a:solidFill>
                <a:latin typeface="Verdana"/>
                <a:cs typeface="Verdana"/>
              </a:rPr>
              <a:t>1</a:t>
            </a:r>
            <a:r>
              <a:rPr sz="1000" spc="0" dirty="0">
                <a:solidFill>
                  <a:srgbClr val="575756"/>
                </a:solidFill>
                <a:latin typeface="Verdana"/>
                <a:cs typeface="Verdana"/>
              </a:rPr>
              <a:t>5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88000" y="5038418"/>
            <a:ext cx="7056005" cy="0"/>
          </a:xfrm>
          <a:custGeom>
            <a:avLst/>
            <a:gdLst/>
            <a:ahLst/>
            <a:cxnLst/>
            <a:rect l="l" t="t" r="r" b="b"/>
            <a:pathLst>
              <a:path w="7056005">
                <a:moveTo>
                  <a:pt x="0" y="0"/>
                </a:moveTo>
                <a:lnTo>
                  <a:pt x="7056005" y="0"/>
                </a:lnTo>
              </a:path>
            </a:pathLst>
          </a:custGeom>
          <a:ln w="3175">
            <a:solidFill>
              <a:srgbClr val="0042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7559992" cy="839990"/>
          </a:xfrm>
          <a:custGeom>
            <a:avLst/>
            <a:gdLst/>
            <a:ahLst/>
            <a:cxnLst/>
            <a:rect l="l" t="t" r="r" b="b"/>
            <a:pathLst>
              <a:path w="7559992" h="839990">
                <a:moveTo>
                  <a:pt x="0" y="839990"/>
                </a:moveTo>
                <a:lnTo>
                  <a:pt x="7559992" y="839990"/>
                </a:lnTo>
                <a:lnTo>
                  <a:pt x="7559992" y="0"/>
                </a:lnTo>
                <a:lnTo>
                  <a:pt x="0" y="0"/>
                </a:lnTo>
                <a:lnTo>
                  <a:pt x="0" y="839990"/>
                </a:lnTo>
                <a:close/>
              </a:path>
            </a:pathLst>
          </a:custGeom>
          <a:solidFill>
            <a:srgbClr val="3D432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2"/>
            <a:ext cx="0" cy="839990"/>
          </a:xfrm>
          <a:custGeom>
            <a:avLst/>
            <a:gdLst/>
            <a:ahLst/>
            <a:cxnLst/>
            <a:rect l="l" t="t" r="r" b="b"/>
            <a:pathLst>
              <a:path h="83999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C6C6C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4455">
              <a:lnSpc>
                <a:spcPct val="100000"/>
              </a:lnSpc>
            </a:pPr>
            <a:r>
              <a:rPr sz="1800" b="1" spc="-40" dirty="0">
                <a:solidFill>
                  <a:srgbClr val="92C24F"/>
                </a:solidFill>
                <a:latin typeface="Verdana"/>
                <a:cs typeface="Verdana"/>
              </a:rPr>
              <a:t>E</a:t>
            </a:r>
            <a:r>
              <a:rPr sz="1800" b="1" spc="-120" dirty="0">
                <a:solidFill>
                  <a:srgbClr val="92C24F"/>
                </a:solidFill>
                <a:latin typeface="Verdana"/>
                <a:cs typeface="Verdana"/>
              </a:rPr>
              <a:t>n</a:t>
            </a:r>
            <a:r>
              <a:rPr sz="1800" b="1" spc="-110" dirty="0">
                <a:solidFill>
                  <a:srgbClr val="92C24F"/>
                </a:solidFill>
                <a:latin typeface="Verdana"/>
                <a:cs typeface="Verdana"/>
              </a:rPr>
              <a:t>gag</a:t>
            </a:r>
            <a:r>
              <a:rPr sz="1800" b="1" spc="-80" dirty="0">
                <a:solidFill>
                  <a:srgbClr val="92C24F"/>
                </a:solidFill>
                <a:latin typeface="Verdana"/>
                <a:cs typeface="Verdana"/>
              </a:rPr>
              <a:t>e</a:t>
            </a:r>
            <a:r>
              <a:rPr sz="1800" b="1" spc="-130" dirty="0">
                <a:solidFill>
                  <a:srgbClr val="92C24F"/>
                </a:solidFill>
                <a:latin typeface="Verdana"/>
                <a:cs typeface="Verdana"/>
              </a:rPr>
              <a:t>m</a:t>
            </a:r>
            <a:r>
              <a:rPr sz="1800" b="1" spc="-80" dirty="0">
                <a:solidFill>
                  <a:srgbClr val="92C24F"/>
                </a:solidFill>
                <a:latin typeface="Verdana"/>
                <a:cs typeface="Verdana"/>
              </a:rPr>
              <a:t>e</a:t>
            </a:r>
            <a:r>
              <a:rPr sz="1800" b="1" spc="-130" dirty="0">
                <a:solidFill>
                  <a:srgbClr val="92C24F"/>
                </a:solidFill>
                <a:latin typeface="Verdana"/>
                <a:cs typeface="Verdana"/>
              </a:rPr>
              <a:t>n</a:t>
            </a:r>
            <a:r>
              <a:rPr sz="1800" b="1" spc="-50" dirty="0">
                <a:solidFill>
                  <a:srgbClr val="92C24F"/>
                </a:solidFill>
                <a:latin typeface="Verdana"/>
                <a:cs typeface="Verdana"/>
              </a:rPr>
              <a:t>t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2"/>
            <a:ext cx="0" cy="839990"/>
          </a:xfrm>
          <a:custGeom>
            <a:avLst/>
            <a:gdLst/>
            <a:ahLst/>
            <a:cxnLst/>
            <a:rect l="l" t="t" r="r" b="b"/>
            <a:pathLst>
              <a:path h="83999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D432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88004" y="2438185"/>
            <a:ext cx="5759996" cy="2160003"/>
          </a:xfrm>
          <a:custGeom>
            <a:avLst/>
            <a:gdLst/>
            <a:ahLst/>
            <a:cxnLst/>
            <a:rect l="l" t="t" r="r" b="b"/>
            <a:pathLst>
              <a:path w="5759996" h="2160003">
                <a:moveTo>
                  <a:pt x="71996" y="0"/>
                </a:moveTo>
                <a:lnTo>
                  <a:pt x="30438" y="1117"/>
                </a:lnTo>
                <a:lnTo>
                  <a:pt x="1146" y="30178"/>
                </a:lnTo>
                <a:lnTo>
                  <a:pt x="0" y="71534"/>
                </a:lnTo>
                <a:lnTo>
                  <a:pt x="2" y="2088475"/>
                </a:lnTo>
                <a:lnTo>
                  <a:pt x="1117" y="2129556"/>
                </a:lnTo>
                <a:lnTo>
                  <a:pt x="30170" y="2158855"/>
                </a:lnTo>
                <a:lnTo>
                  <a:pt x="5687999" y="2160003"/>
                </a:lnTo>
                <a:lnTo>
                  <a:pt x="5711718" y="2159863"/>
                </a:lnTo>
                <a:lnTo>
                  <a:pt x="5750936" y="2151062"/>
                </a:lnTo>
                <a:lnTo>
                  <a:pt x="5759848" y="2112084"/>
                </a:lnTo>
                <a:lnTo>
                  <a:pt x="5759996" y="2088475"/>
                </a:lnTo>
                <a:lnTo>
                  <a:pt x="5759993" y="71534"/>
                </a:lnTo>
                <a:lnTo>
                  <a:pt x="5758878" y="30438"/>
                </a:lnTo>
                <a:lnTo>
                  <a:pt x="5729817" y="1146"/>
                </a:lnTo>
                <a:lnTo>
                  <a:pt x="71996" y="0"/>
                </a:lnTo>
                <a:close/>
              </a:path>
            </a:pathLst>
          </a:custGeom>
          <a:solidFill>
            <a:srgbClr val="EDEDE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08000" y="3217858"/>
            <a:ext cx="0" cy="991108"/>
          </a:xfrm>
          <a:custGeom>
            <a:avLst/>
            <a:gdLst/>
            <a:ahLst/>
            <a:cxnLst/>
            <a:rect l="l" t="t" r="r" b="b"/>
            <a:pathLst>
              <a:path h="991108">
                <a:moveTo>
                  <a:pt x="0" y="0"/>
                </a:moveTo>
                <a:lnTo>
                  <a:pt x="0" y="991108"/>
                </a:lnTo>
              </a:path>
            </a:pathLst>
          </a:custGeom>
          <a:ln w="88900">
            <a:solidFill>
              <a:srgbClr val="3D432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447999" y="3217858"/>
            <a:ext cx="0" cy="991108"/>
          </a:xfrm>
          <a:custGeom>
            <a:avLst/>
            <a:gdLst/>
            <a:ahLst/>
            <a:cxnLst/>
            <a:rect l="l" t="t" r="r" b="b"/>
            <a:pathLst>
              <a:path h="991108">
                <a:moveTo>
                  <a:pt x="0" y="0"/>
                </a:moveTo>
                <a:lnTo>
                  <a:pt x="0" y="991108"/>
                </a:lnTo>
              </a:path>
            </a:pathLst>
          </a:custGeom>
          <a:ln w="88900">
            <a:solidFill>
              <a:srgbClr val="3D432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87999" y="3217858"/>
            <a:ext cx="0" cy="991108"/>
          </a:xfrm>
          <a:custGeom>
            <a:avLst/>
            <a:gdLst/>
            <a:ahLst/>
            <a:cxnLst/>
            <a:rect l="l" t="t" r="r" b="b"/>
            <a:pathLst>
              <a:path h="991108">
                <a:moveTo>
                  <a:pt x="0" y="0"/>
                </a:moveTo>
                <a:lnTo>
                  <a:pt x="0" y="991108"/>
                </a:lnTo>
              </a:path>
            </a:pathLst>
          </a:custGeom>
          <a:ln w="88900">
            <a:solidFill>
              <a:srgbClr val="3D432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328000" y="3217858"/>
            <a:ext cx="0" cy="991108"/>
          </a:xfrm>
          <a:custGeom>
            <a:avLst/>
            <a:gdLst/>
            <a:ahLst/>
            <a:cxnLst/>
            <a:rect l="l" t="t" r="r" b="b"/>
            <a:pathLst>
              <a:path h="991108">
                <a:moveTo>
                  <a:pt x="0" y="0"/>
                </a:moveTo>
                <a:lnTo>
                  <a:pt x="0" y="991108"/>
                </a:lnTo>
              </a:path>
            </a:pathLst>
          </a:custGeom>
          <a:ln w="88900">
            <a:solidFill>
              <a:srgbClr val="3D432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848626" y="4281006"/>
            <a:ext cx="958850" cy="2006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65" dirty="0">
                <a:solidFill>
                  <a:srgbClr val="3D432A"/>
                </a:solidFill>
                <a:latin typeface="Verdana"/>
                <a:cs typeface="Verdana"/>
              </a:rPr>
              <a:t>F</a:t>
            </a:r>
            <a:r>
              <a:rPr sz="1200" spc="-50" dirty="0">
                <a:solidFill>
                  <a:srgbClr val="3D432A"/>
                </a:solidFill>
                <a:latin typeface="Verdana"/>
                <a:cs typeface="Verdana"/>
              </a:rPr>
              <a:t>ami</a:t>
            </a:r>
            <a:r>
              <a:rPr sz="1200" spc="-45" dirty="0">
                <a:solidFill>
                  <a:srgbClr val="3D432A"/>
                </a:solidFill>
                <a:latin typeface="Verdana"/>
                <a:cs typeface="Verdana"/>
              </a:rPr>
              <a:t>l</a:t>
            </a:r>
            <a:r>
              <a:rPr sz="1200" spc="-110" dirty="0">
                <a:solidFill>
                  <a:srgbClr val="3D432A"/>
                </a:solidFill>
                <a:latin typeface="Verdana"/>
                <a:cs typeface="Verdana"/>
              </a:rPr>
              <a:t>y</a:t>
            </a:r>
            <a:r>
              <a:rPr sz="1200" spc="-50" dirty="0">
                <a:solidFill>
                  <a:srgbClr val="3D432A"/>
                </a:solidFill>
                <a:latin typeface="Verdana"/>
                <a:cs typeface="Verdana"/>
              </a:rPr>
              <a:t>/</a:t>
            </a:r>
            <a:r>
              <a:rPr sz="1200" spc="-40" dirty="0">
                <a:solidFill>
                  <a:srgbClr val="3D432A"/>
                </a:solidFill>
                <a:latin typeface="Verdana"/>
                <a:cs typeface="Verdana"/>
              </a:rPr>
              <a:t>P</a:t>
            </a:r>
            <a:r>
              <a:rPr sz="1200" spc="-20" dirty="0">
                <a:solidFill>
                  <a:srgbClr val="3D432A"/>
                </a:solidFill>
                <a:latin typeface="Verdana"/>
                <a:cs typeface="Verdana"/>
              </a:rPr>
              <a:t>r</a:t>
            </a:r>
            <a:r>
              <a:rPr sz="1200" spc="-70" dirty="0">
                <a:solidFill>
                  <a:srgbClr val="3D432A"/>
                </a:solidFill>
                <a:latin typeface="Verdana"/>
                <a:cs typeface="Verdana"/>
              </a:rPr>
              <a:t>o</a:t>
            </a:r>
            <a:r>
              <a:rPr sz="1200" spc="-5" dirty="0">
                <a:solidFill>
                  <a:srgbClr val="3D432A"/>
                </a:solidFill>
                <a:latin typeface="Verdana"/>
                <a:cs typeface="Verdana"/>
              </a:rPr>
              <a:t>x</a:t>
            </a:r>
            <a:r>
              <a:rPr sz="1200" spc="0" dirty="0">
                <a:solidFill>
                  <a:srgbClr val="3D432A"/>
                </a:solidFill>
                <a:latin typeface="Verdana"/>
                <a:cs typeface="Verdana"/>
              </a:rPr>
              <a:t>y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64857" y="4280992"/>
            <a:ext cx="486409" cy="2006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90" dirty="0">
                <a:solidFill>
                  <a:srgbClr val="3D432A"/>
                </a:solidFill>
                <a:latin typeface="Verdana"/>
                <a:cs typeface="Verdana"/>
              </a:rPr>
              <a:t>V</a:t>
            </a:r>
            <a:r>
              <a:rPr sz="1200" spc="-35" dirty="0">
                <a:solidFill>
                  <a:srgbClr val="3D432A"/>
                </a:solidFill>
                <a:latin typeface="Verdana"/>
                <a:cs typeface="Verdana"/>
              </a:rPr>
              <a:t>e</a:t>
            </a:r>
            <a:r>
              <a:rPr sz="1200" spc="-20" dirty="0">
                <a:solidFill>
                  <a:srgbClr val="3D432A"/>
                </a:solidFill>
                <a:latin typeface="Verdana"/>
                <a:cs typeface="Verdana"/>
              </a:rPr>
              <a:t>r</a:t>
            </a:r>
            <a:r>
              <a:rPr sz="1200" spc="-35" dirty="0">
                <a:solidFill>
                  <a:srgbClr val="3D432A"/>
                </a:solidFill>
                <a:latin typeface="Verdana"/>
                <a:cs typeface="Verdana"/>
              </a:rPr>
              <a:t>b</a:t>
            </a:r>
            <a:r>
              <a:rPr sz="1200" spc="-50" dirty="0">
                <a:solidFill>
                  <a:srgbClr val="3D432A"/>
                </a:solidFill>
                <a:latin typeface="Verdana"/>
                <a:cs typeface="Verdana"/>
              </a:rPr>
              <a:t>a</a:t>
            </a:r>
            <a:r>
              <a:rPr sz="1200" spc="0" dirty="0">
                <a:solidFill>
                  <a:srgbClr val="3D432A"/>
                </a:solidFill>
                <a:latin typeface="Verdana"/>
                <a:cs typeface="Verdana"/>
              </a:rPr>
              <a:t>l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036178" y="4280992"/>
            <a:ext cx="824230" cy="2006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35" dirty="0">
                <a:solidFill>
                  <a:srgbClr val="3D432A"/>
                </a:solidFill>
                <a:latin typeface="Verdana"/>
                <a:cs typeface="Verdana"/>
              </a:rPr>
              <a:t>N</a:t>
            </a:r>
            <a:r>
              <a:rPr sz="1200" spc="-40" dirty="0">
                <a:solidFill>
                  <a:srgbClr val="3D432A"/>
                </a:solidFill>
                <a:latin typeface="Verdana"/>
                <a:cs typeface="Verdana"/>
              </a:rPr>
              <a:t>o</a:t>
            </a:r>
            <a:r>
              <a:rPr sz="1200" spc="-50" dirty="0">
                <a:solidFill>
                  <a:srgbClr val="3D432A"/>
                </a:solidFill>
                <a:latin typeface="Verdana"/>
                <a:cs typeface="Verdana"/>
              </a:rPr>
              <a:t>n</a:t>
            </a:r>
            <a:r>
              <a:rPr sz="1200" spc="-75" dirty="0">
                <a:solidFill>
                  <a:srgbClr val="3D432A"/>
                </a:solidFill>
                <a:latin typeface="Verdana"/>
                <a:cs typeface="Verdana"/>
              </a:rPr>
              <a:t>-</a:t>
            </a:r>
            <a:r>
              <a:rPr sz="1200" spc="-65" dirty="0">
                <a:solidFill>
                  <a:srgbClr val="3D432A"/>
                </a:solidFill>
                <a:latin typeface="Verdana"/>
                <a:cs typeface="Verdana"/>
              </a:rPr>
              <a:t>v</a:t>
            </a:r>
            <a:r>
              <a:rPr sz="1200" spc="-35" dirty="0">
                <a:solidFill>
                  <a:srgbClr val="3D432A"/>
                </a:solidFill>
                <a:latin typeface="Verdana"/>
                <a:cs typeface="Verdana"/>
              </a:rPr>
              <a:t>e</a:t>
            </a:r>
            <a:r>
              <a:rPr sz="1200" spc="-20" dirty="0">
                <a:solidFill>
                  <a:srgbClr val="3D432A"/>
                </a:solidFill>
                <a:latin typeface="Verdana"/>
                <a:cs typeface="Verdana"/>
              </a:rPr>
              <a:t>r</a:t>
            </a:r>
            <a:r>
              <a:rPr sz="1200" spc="-35" dirty="0">
                <a:solidFill>
                  <a:srgbClr val="3D432A"/>
                </a:solidFill>
                <a:latin typeface="Verdana"/>
                <a:cs typeface="Verdana"/>
              </a:rPr>
              <a:t>b</a:t>
            </a:r>
            <a:r>
              <a:rPr sz="1200" spc="-50" dirty="0">
                <a:solidFill>
                  <a:srgbClr val="3D432A"/>
                </a:solidFill>
                <a:latin typeface="Verdana"/>
                <a:cs typeface="Verdana"/>
              </a:rPr>
              <a:t>a</a:t>
            </a:r>
            <a:r>
              <a:rPr sz="1200" spc="0" dirty="0">
                <a:solidFill>
                  <a:srgbClr val="3D432A"/>
                </a:solidFill>
                <a:latin typeface="Verdana"/>
                <a:cs typeface="Verdana"/>
              </a:rPr>
              <a:t>l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218192" y="4280992"/>
            <a:ext cx="1340485" cy="2006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>
                <a:solidFill>
                  <a:srgbClr val="3D432A"/>
                </a:solidFill>
                <a:latin typeface="Verdana"/>
                <a:cs typeface="Verdana"/>
              </a:rPr>
              <a:t>L</a:t>
            </a:r>
            <a:r>
              <a:rPr sz="1200" spc="-45" dirty="0">
                <a:solidFill>
                  <a:srgbClr val="3D432A"/>
                </a:solidFill>
                <a:latin typeface="Verdana"/>
                <a:cs typeface="Verdana"/>
              </a:rPr>
              <a:t>i</a:t>
            </a:r>
            <a:r>
              <a:rPr sz="1200" spc="-35" dirty="0">
                <a:solidFill>
                  <a:srgbClr val="3D432A"/>
                </a:solidFill>
                <a:latin typeface="Verdana"/>
                <a:cs typeface="Verdana"/>
              </a:rPr>
              <a:t>f</a:t>
            </a:r>
            <a:r>
              <a:rPr sz="1200" spc="0" dirty="0">
                <a:solidFill>
                  <a:srgbClr val="3D432A"/>
                </a:solidFill>
                <a:latin typeface="Verdana"/>
                <a:cs typeface="Verdana"/>
              </a:rPr>
              <a:t>e</a:t>
            </a:r>
            <a:r>
              <a:rPr sz="1200" spc="-60" dirty="0">
                <a:solidFill>
                  <a:srgbClr val="3D432A"/>
                </a:solidFill>
                <a:latin typeface="Verdana"/>
                <a:cs typeface="Verdana"/>
              </a:rPr>
              <a:t> </a:t>
            </a:r>
            <a:r>
              <a:rPr sz="1200" spc="-25" dirty="0">
                <a:solidFill>
                  <a:srgbClr val="3D432A"/>
                </a:solidFill>
                <a:latin typeface="Verdana"/>
                <a:cs typeface="Verdana"/>
              </a:rPr>
              <a:t>s</a:t>
            </a:r>
            <a:r>
              <a:rPr sz="1200" spc="-40" dirty="0">
                <a:solidFill>
                  <a:srgbClr val="3D432A"/>
                </a:solidFill>
                <a:latin typeface="Verdana"/>
                <a:cs typeface="Verdana"/>
              </a:rPr>
              <a:t>to</a:t>
            </a:r>
            <a:r>
              <a:rPr sz="1200" spc="15" dirty="0">
                <a:solidFill>
                  <a:srgbClr val="3D432A"/>
                </a:solidFill>
                <a:latin typeface="Verdana"/>
                <a:cs typeface="Verdana"/>
              </a:rPr>
              <a:t>r</a:t>
            </a:r>
            <a:r>
              <a:rPr sz="1200" spc="-110" dirty="0">
                <a:solidFill>
                  <a:srgbClr val="3D432A"/>
                </a:solidFill>
                <a:latin typeface="Verdana"/>
                <a:cs typeface="Verdana"/>
              </a:rPr>
              <a:t>y</a:t>
            </a:r>
            <a:r>
              <a:rPr sz="1200" spc="-50" dirty="0">
                <a:solidFill>
                  <a:srgbClr val="3D432A"/>
                </a:solidFill>
                <a:latin typeface="Verdana"/>
                <a:cs typeface="Verdana"/>
              </a:rPr>
              <a:t>/</a:t>
            </a:r>
            <a:r>
              <a:rPr sz="1200" spc="-60" dirty="0">
                <a:solidFill>
                  <a:srgbClr val="3D432A"/>
                </a:solidFill>
                <a:latin typeface="Verdana"/>
                <a:cs typeface="Verdana"/>
              </a:rPr>
              <a:t>R</a:t>
            </a:r>
            <a:r>
              <a:rPr sz="1200" spc="-25" dirty="0">
                <a:solidFill>
                  <a:srgbClr val="3D432A"/>
                </a:solidFill>
                <a:latin typeface="Verdana"/>
                <a:cs typeface="Verdana"/>
              </a:rPr>
              <a:t>ec</a:t>
            </a:r>
            <a:r>
              <a:rPr sz="1200" spc="-40" dirty="0">
                <a:solidFill>
                  <a:srgbClr val="3D432A"/>
                </a:solidFill>
                <a:latin typeface="Verdana"/>
                <a:cs typeface="Verdana"/>
              </a:rPr>
              <a:t>o</a:t>
            </a:r>
            <a:r>
              <a:rPr sz="1200" spc="-20" dirty="0">
                <a:solidFill>
                  <a:srgbClr val="3D432A"/>
                </a:solidFill>
                <a:latin typeface="Verdana"/>
                <a:cs typeface="Verdana"/>
              </a:rPr>
              <a:t>r</a:t>
            </a:r>
            <a:r>
              <a:rPr sz="1200" spc="-35" dirty="0">
                <a:solidFill>
                  <a:srgbClr val="3D432A"/>
                </a:solidFill>
                <a:latin typeface="Verdana"/>
                <a:cs typeface="Verdana"/>
              </a:rPr>
              <a:t>d</a:t>
            </a:r>
            <a:r>
              <a:rPr sz="1200" spc="0" dirty="0">
                <a:solidFill>
                  <a:srgbClr val="3D432A"/>
                </a:solidFill>
                <a:latin typeface="Verdana"/>
                <a:cs typeface="Verdana"/>
              </a:rPr>
              <a:t>s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188762" y="3252375"/>
            <a:ext cx="278472" cy="0"/>
          </a:xfrm>
          <a:custGeom>
            <a:avLst/>
            <a:gdLst/>
            <a:ahLst/>
            <a:cxnLst/>
            <a:rect l="l" t="t" r="r" b="b"/>
            <a:pathLst>
              <a:path w="278472">
                <a:moveTo>
                  <a:pt x="0" y="0"/>
                </a:moveTo>
                <a:lnTo>
                  <a:pt x="278472" y="0"/>
                </a:lnTo>
              </a:path>
            </a:pathLst>
          </a:custGeom>
          <a:ln w="6350">
            <a:solidFill>
              <a:srgbClr val="3D432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188762" y="4176646"/>
            <a:ext cx="278472" cy="0"/>
          </a:xfrm>
          <a:custGeom>
            <a:avLst/>
            <a:gdLst/>
            <a:ahLst/>
            <a:cxnLst/>
            <a:rect l="l" t="t" r="r" b="b"/>
            <a:pathLst>
              <a:path w="278472">
                <a:moveTo>
                  <a:pt x="0" y="0"/>
                </a:moveTo>
                <a:lnTo>
                  <a:pt x="278472" y="0"/>
                </a:lnTo>
              </a:path>
            </a:pathLst>
          </a:custGeom>
          <a:ln w="6350">
            <a:solidFill>
              <a:srgbClr val="3D432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188762" y="3560466"/>
            <a:ext cx="278472" cy="0"/>
          </a:xfrm>
          <a:custGeom>
            <a:avLst/>
            <a:gdLst/>
            <a:ahLst/>
            <a:cxnLst/>
            <a:rect l="l" t="t" r="r" b="b"/>
            <a:pathLst>
              <a:path w="278472">
                <a:moveTo>
                  <a:pt x="0" y="0"/>
                </a:moveTo>
                <a:lnTo>
                  <a:pt x="278472" y="0"/>
                </a:lnTo>
              </a:path>
            </a:pathLst>
          </a:custGeom>
          <a:ln w="6350">
            <a:solidFill>
              <a:srgbClr val="3D432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188762" y="3868553"/>
            <a:ext cx="278472" cy="0"/>
          </a:xfrm>
          <a:custGeom>
            <a:avLst/>
            <a:gdLst/>
            <a:ahLst/>
            <a:cxnLst/>
            <a:rect l="l" t="t" r="r" b="b"/>
            <a:pathLst>
              <a:path w="278472">
                <a:moveTo>
                  <a:pt x="0" y="0"/>
                </a:moveTo>
                <a:lnTo>
                  <a:pt x="278472" y="0"/>
                </a:lnTo>
              </a:path>
            </a:pathLst>
          </a:custGeom>
          <a:ln w="6350">
            <a:solidFill>
              <a:srgbClr val="3D432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188762" y="3355072"/>
            <a:ext cx="278472" cy="0"/>
          </a:xfrm>
          <a:custGeom>
            <a:avLst/>
            <a:gdLst/>
            <a:ahLst/>
            <a:cxnLst/>
            <a:rect l="l" t="t" r="r" b="b"/>
            <a:pathLst>
              <a:path w="278472">
                <a:moveTo>
                  <a:pt x="0" y="0"/>
                </a:moveTo>
                <a:lnTo>
                  <a:pt x="278472" y="0"/>
                </a:lnTo>
              </a:path>
            </a:pathLst>
          </a:custGeom>
          <a:ln w="6350">
            <a:solidFill>
              <a:srgbClr val="3D432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188762" y="3663165"/>
            <a:ext cx="278472" cy="0"/>
          </a:xfrm>
          <a:custGeom>
            <a:avLst/>
            <a:gdLst/>
            <a:ahLst/>
            <a:cxnLst/>
            <a:rect l="l" t="t" r="r" b="b"/>
            <a:pathLst>
              <a:path w="278472">
                <a:moveTo>
                  <a:pt x="0" y="0"/>
                </a:moveTo>
                <a:lnTo>
                  <a:pt x="278472" y="0"/>
                </a:lnTo>
              </a:path>
            </a:pathLst>
          </a:custGeom>
          <a:ln w="6350">
            <a:solidFill>
              <a:srgbClr val="3D432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188762" y="3971251"/>
            <a:ext cx="278472" cy="0"/>
          </a:xfrm>
          <a:custGeom>
            <a:avLst/>
            <a:gdLst/>
            <a:ahLst/>
            <a:cxnLst/>
            <a:rect l="l" t="t" r="r" b="b"/>
            <a:pathLst>
              <a:path w="278472">
                <a:moveTo>
                  <a:pt x="0" y="0"/>
                </a:moveTo>
                <a:lnTo>
                  <a:pt x="278472" y="0"/>
                </a:lnTo>
              </a:path>
            </a:pathLst>
          </a:custGeom>
          <a:ln w="6350">
            <a:solidFill>
              <a:srgbClr val="3D432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188762" y="3457769"/>
            <a:ext cx="278472" cy="0"/>
          </a:xfrm>
          <a:custGeom>
            <a:avLst/>
            <a:gdLst/>
            <a:ahLst/>
            <a:cxnLst/>
            <a:rect l="l" t="t" r="r" b="b"/>
            <a:pathLst>
              <a:path w="278472">
                <a:moveTo>
                  <a:pt x="0" y="0"/>
                </a:moveTo>
                <a:lnTo>
                  <a:pt x="278472" y="0"/>
                </a:lnTo>
              </a:path>
            </a:pathLst>
          </a:custGeom>
          <a:ln w="6350">
            <a:solidFill>
              <a:srgbClr val="3D432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188762" y="3765856"/>
            <a:ext cx="278472" cy="0"/>
          </a:xfrm>
          <a:custGeom>
            <a:avLst/>
            <a:gdLst/>
            <a:ahLst/>
            <a:cxnLst/>
            <a:rect l="l" t="t" r="r" b="b"/>
            <a:pathLst>
              <a:path w="278472">
                <a:moveTo>
                  <a:pt x="0" y="0"/>
                </a:moveTo>
                <a:lnTo>
                  <a:pt x="278472" y="0"/>
                </a:lnTo>
              </a:path>
            </a:pathLst>
          </a:custGeom>
          <a:ln w="6350">
            <a:solidFill>
              <a:srgbClr val="3D432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88762" y="4073949"/>
            <a:ext cx="278472" cy="0"/>
          </a:xfrm>
          <a:custGeom>
            <a:avLst/>
            <a:gdLst/>
            <a:ahLst/>
            <a:cxnLst/>
            <a:rect l="l" t="t" r="r" b="b"/>
            <a:pathLst>
              <a:path w="278472">
                <a:moveTo>
                  <a:pt x="0" y="0"/>
                </a:moveTo>
                <a:lnTo>
                  <a:pt x="278472" y="0"/>
                </a:lnTo>
              </a:path>
            </a:pathLst>
          </a:custGeom>
          <a:ln w="6350">
            <a:solidFill>
              <a:srgbClr val="3D432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748763" y="3252375"/>
            <a:ext cx="278472" cy="0"/>
          </a:xfrm>
          <a:custGeom>
            <a:avLst/>
            <a:gdLst/>
            <a:ahLst/>
            <a:cxnLst/>
            <a:rect l="l" t="t" r="r" b="b"/>
            <a:pathLst>
              <a:path w="278472">
                <a:moveTo>
                  <a:pt x="0" y="0"/>
                </a:moveTo>
                <a:lnTo>
                  <a:pt x="278472" y="0"/>
                </a:lnTo>
              </a:path>
            </a:pathLst>
          </a:custGeom>
          <a:ln w="6350">
            <a:solidFill>
              <a:srgbClr val="3D432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748763" y="4176646"/>
            <a:ext cx="278472" cy="0"/>
          </a:xfrm>
          <a:custGeom>
            <a:avLst/>
            <a:gdLst/>
            <a:ahLst/>
            <a:cxnLst/>
            <a:rect l="l" t="t" r="r" b="b"/>
            <a:pathLst>
              <a:path w="278472">
                <a:moveTo>
                  <a:pt x="0" y="0"/>
                </a:moveTo>
                <a:lnTo>
                  <a:pt x="278472" y="0"/>
                </a:lnTo>
              </a:path>
            </a:pathLst>
          </a:custGeom>
          <a:ln w="6350">
            <a:solidFill>
              <a:srgbClr val="3D432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748763" y="3560466"/>
            <a:ext cx="278472" cy="0"/>
          </a:xfrm>
          <a:custGeom>
            <a:avLst/>
            <a:gdLst/>
            <a:ahLst/>
            <a:cxnLst/>
            <a:rect l="l" t="t" r="r" b="b"/>
            <a:pathLst>
              <a:path w="278472">
                <a:moveTo>
                  <a:pt x="0" y="0"/>
                </a:moveTo>
                <a:lnTo>
                  <a:pt x="278472" y="0"/>
                </a:lnTo>
              </a:path>
            </a:pathLst>
          </a:custGeom>
          <a:ln w="6350">
            <a:solidFill>
              <a:srgbClr val="3D432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748763" y="3868553"/>
            <a:ext cx="278472" cy="0"/>
          </a:xfrm>
          <a:custGeom>
            <a:avLst/>
            <a:gdLst/>
            <a:ahLst/>
            <a:cxnLst/>
            <a:rect l="l" t="t" r="r" b="b"/>
            <a:pathLst>
              <a:path w="278472">
                <a:moveTo>
                  <a:pt x="0" y="0"/>
                </a:moveTo>
                <a:lnTo>
                  <a:pt x="278472" y="0"/>
                </a:lnTo>
              </a:path>
            </a:pathLst>
          </a:custGeom>
          <a:ln w="6350">
            <a:solidFill>
              <a:srgbClr val="3D432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748763" y="3355072"/>
            <a:ext cx="278472" cy="0"/>
          </a:xfrm>
          <a:custGeom>
            <a:avLst/>
            <a:gdLst/>
            <a:ahLst/>
            <a:cxnLst/>
            <a:rect l="l" t="t" r="r" b="b"/>
            <a:pathLst>
              <a:path w="278472">
                <a:moveTo>
                  <a:pt x="0" y="0"/>
                </a:moveTo>
                <a:lnTo>
                  <a:pt x="278472" y="0"/>
                </a:lnTo>
              </a:path>
            </a:pathLst>
          </a:custGeom>
          <a:ln w="6350">
            <a:solidFill>
              <a:srgbClr val="3D432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748763" y="3663165"/>
            <a:ext cx="278472" cy="0"/>
          </a:xfrm>
          <a:custGeom>
            <a:avLst/>
            <a:gdLst/>
            <a:ahLst/>
            <a:cxnLst/>
            <a:rect l="l" t="t" r="r" b="b"/>
            <a:pathLst>
              <a:path w="278472">
                <a:moveTo>
                  <a:pt x="0" y="0"/>
                </a:moveTo>
                <a:lnTo>
                  <a:pt x="278472" y="0"/>
                </a:lnTo>
              </a:path>
            </a:pathLst>
          </a:custGeom>
          <a:ln w="6350">
            <a:solidFill>
              <a:srgbClr val="3D432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748763" y="3971251"/>
            <a:ext cx="278472" cy="0"/>
          </a:xfrm>
          <a:custGeom>
            <a:avLst/>
            <a:gdLst/>
            <a:ahLst/>
            <a:cxnLst/>
            <a:rect l="l" t="t" r="r" b="b"/>
            <a:pathLst>
              <a:path w="278472">
                <a:moveTo>
                  <a:pt x="0" y="0"/>
                </a:moveTo>
                <a:lnTo>
                  <a:pt x="278472" y="0"/>
                </a:lnTo>
              </a:path>
            </a:pathLst>
          </a:custGeom>
          <a:ln w="6350">
            <a:solidFill>
              <a:srgbClr val="3D432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748763" y="3457769"/>
            <a:ext cx="278472" cy="0"/>
          </a:xfrm>
          <a:custGeom>
            <a:avLst/>
            <a:gdLst/>
            <a:ahLst/>
            <a:cxnLst/>
            <a:rect l="l" t="t" r="r" b="b"/>
            <a:pathLst>
              <a:path w="278472">
                <a:moveTo>
                  <a:pt x="0" y="0"/>
                </a:moveTo>
                <a:lnTo>
                  <a:pt x="278472" y="0"/>
                </a:lnTo>
              </a:path>
            </a:pathLst>
          </a:custGeom>
          <a:ln w="6350">
            <a:solidFill>
              <a:srgbClr val="3D432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748763" y="3765856"/>
            <a:ext cx="278472" cy="0"/>
          </a:xfrm>
          <a:custGeom>
            <a:avLst/>
            <a:gdLst/>
            <a:ahLst/>
            <a:cxnLst/>
            <a:rect l="l" t="t" r="r" b="b"/>
            <a:pathLst>
              <a:path w="278472">
                <a:moveTo>
                  <a:pt x="0" y="0"/>
                </a:moveTo>
                <a:lnTo>
                  <a:pt x="278472" y="0"/>
                </a:lnTo>
              </a:path>
            </a:pathLst>
          </a:custGeom>
          <a:ln w="6350">
            <a:solidFill>
              <a:srgbClr val="3D432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748763" y="4073949"/>
            <a:ext cx="278472" cy="0"/>
          </a:xfrm>
          <a:custGeom>
            <a:avLst/>
            <a:gdLst/>
            <a:ahLst/>
            <a:cxnLst/>
            <a:rect l="l" t="t" r="r" b="b"/>
            <a:pathLst>
              <a:path w="278472">
                <a:moveTo>
                  <a:pt x="0" y="0"/>
                </a:moveTo>
                <a:lnTo>
                  <a:pt x="278472" y="0"/>
                </a:lnTo>
              </a:path>
            </a:pathLst>
          </a:custGeom>
          <a:ln w="6350">
            <a:solidFill>
              <a:srgbClr val="3D432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308762" y="3252375"/>
            <a:ext cx="278472" cy="0"/>
          </a:xfrm>
          <a:custGeom>
            <a:avLst/>
            <a:gdLst/>
            <a:ahLst/>
            <a:cxnLst/>
            <a:rect l="l" t="t" r="r" b="b"/>
            <a:pathLst>
              <a:path w="278472">
                <a:moveTo>
                  <a:pt x="0" y="0"/>
                </a:moveTo>
                <a:lnTo>
                  <a:pt x="278472" y="0"/>
                </a:lnTo>
              </a:path>
            </a:pathLst>
          </a:custGeom>
          <a:ln w="6350">
            <a:solidFill>
              <a:srgbClr val="3D432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308762" y="4176646"/>
            <a:ext cx="278472" cy="0"/>
          </a:xfrm>
          <a:custGeom>
            <a:avLst/>
            <a:gdLst/>
            <a:ahLst/>
            <a:cxnLst/>
            <a:rect l="l" t="t" r="r" b="b"/>
            <a:pathLst>
              <a:path w="278472">
                <a:moveTo>
                  <a:pt x="0" y="0"/>
                </a:moveTo>
                <a:lnTo>
                  <a:pt x="278472" y="0"/>
                </a:lnTo>
              </a:path>
            </a:pathLst>
          </a:custGeom>
          <a:ln w="6350">
            <a:solidFill>
              <a:srgbClr val="3D432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308762" y="3560466"/>
            <a:ext cx="278472" cy="0"/>
          </a:xfrm>
          <a:custGeom>
            <a:avLst/>
            <a:gdLst/>
            <a:ahLst/>
            <a:cxnLst/>
            <a:rect l="l" t="t" r="r" b="b"/>
            <a:pathLst>
              <a:path w="278472">
                <a:moveTo>
                  <a:pt x="0" y="0"/>
                </a:moveTo>
                <a:lnTo>
                  <a:pt x="278472" y="0"/>
                </a:lnTo>
              </a:path>
            </a:pathLst>
          </a:custGeom>
          <a:ln w="6350">
            <a:solidFill>
              <a:srgbClr val="3D432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308762" y="3868553"/>
            <a:ext cx="278472" cy="0"/>
          </a:xfrm>
          <a:custGeom>
            <a:avLst/>
            <a:gdLst/>
            <a:ahLst/>
            <a:cxnLst/>
            <a:rect l="l" t="t" r="r" b="b"/>
            <a:pathLst>
              <a:path w="278472">
                <a:moveTo>
                  <a:pt x="0" y="0"/>
                </a:moveTo>
                <a:lnTo>
                  <a:pt x="278472" y="0"/>
                </a:lnTo>
              </a:path>
            </a:pathLst>
          </a:custGeom>
          <a:ln w="6350">
            <a:solidFill>
              <a:srgbClr val="3D432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308762" y="3355072"/>
            <a:ext cx="278472" cy="0"/>
          </a:xfrm>
          <a:custGeom>
            <a:avLst/>
            <a:gdLst/>
            <a:ahLst/>
            <a:cxnLst/>
            <a:rect l="l" t="t" r="r" b="b"/>
            <a:pathLst>
              <a:path w="278472">
                <a:moveTo>
                  <a:pt x="0" y="0"/>
                </a:moveTo>
                <a:lnTo>
                  <a:pt x="278472" y="0"/>
                </a:lnTo>
              </a:path>
            </a:pathLst>
          </a:custGeom>
          <a:ln w="6350">
            <a:solidFill>
              <a:srgbClr val="3D432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308762" y="3663165"/>
            <a:ext cx="278472" cy="0"/>
          </a:xfrm>
          <a:custGeom>
            <a:avLst/>
            <a:gdLst/>
            <a:ahLst/>
            <a:cxnLst/>
            <a:rect l="l" t="t" r="r" b="b"/>
            <a:pathLst>
              <a:path w="278472">
                <a:moveTo>
                  <a:pt x="0" y="0"/>
                </a:moveTo>
                <a:lnTo>
                  <a:pt x="278472" y="0"/>
                </a:lnTo>
              </a:path>
            </a:pathLst>
          </a:custGeom>
          <a:ln w="6350">
            <a:solidFill>
              <a:srgbClr val="3D432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08762" y="3971251"/>
            <a:ext cx="278472" cy="0"/>
          </a:xfrm>
          <a:custGeom>
            <a:avLst/>
            <a:gdLst/>
            <a:ahLst/>
            <a:cxnLst/>
            <a:rect l="l" t="t" r="r" b="b"/>
            <a:pathLst>
              <a:path w="278472">
                <a:moveTo>
                  <a:pt x="0" y="0"/>
                </a:moveTo>
                <a:lnTo>
                  <a:pt x="278472" y="0"/>
                </a:lnTo>
              </a:path>
            </a:pathLst>
          </a:custGeom>
          <a:ln w="6350">
            <a:solidFill>
              <a:srgbClr val="3D432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308762" y="3457769"/>
            <a:ext cx="278472" cy="0"/>
          </a:xfrm>
          <a:custGeom>
            <a:avLst/>
            <a:gdLst/>
            <a:ahLst/>
            <a:cxnLst/>
            <a:rect l="l" t="t" r="r" b="b"/>
            <a:pathLst>
              <a:path w="278472">
                <a:moveTo>
                  <a:pt x="0" y="0"/>
                </a:moveTo>
                <a:lnTo>
                  <a:pt x="278472" y="0"/>
                </a:lnTo>
              </a:path>
            </a:pathLst>
          </a:custGeom>
          <a:ln w="6350">
            <a:solidFill>
              <a:srgbClr val="3D432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308762" y="3765856"/>
            <a:ext cx="278472" cy="0"/>
          </a:xfrm>
          <a:custGeom>
            <a:avLst/>
            <a:gdLst/>
            <a:ahLst/>
            <a:cxnLst/>
            <a:rect l="l" t="t" r="r" b="b"/>
            <a:pathLst>
              <a:path w="278472">
                <a:moveTo>
                  <a:pt x="0" y="0"/>
                </a:moveTo>
                <a:lnTo>
                  <a:pt x="278472" y="0"/>
                </a:lnTo>
              </a:path>
            </a:pathLst>
          </a:custGeom>
          <a:ln w="6350">
            <a:solidFill>
              <a:srgbClr val="3D432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308762" y="4073949"/>
            <a:ext cx="278472" cy="0"/>
          </a:xfrm>
          <a:custGeom>
            <a:avLst/>
            <a:gdLst/>
            <a:ahLst/>
            <a:cxnLst/>
            <a:rect l="l" t="t" r="r" b="b"/>
            <a:pathLst>
              <a:path w="278472">
                <a:moveTo>
                  <a:pt x="0" y="0"/>
                </a:moveTo>
                <a:lnTo>
                  <a:pt x="278472" y="0"/>
                </a:lnTo>
              </a:path>
            </a:pathLst>
          </a:custGeom>
          <a:ln w="6350">
            <a:solidFill>
              <a:srgbClr val="3D432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68762" y="3252375"/>
            <a:ext cx="278472" cy="0"/>
          </a:xfrm>
          <a:custGeom>
            <a:avLst/>
            <a:gdLst/>
            <a:ahLst/>
            <a:cxnLst/>
            <a:rect l="l" t="t" r="r" b="b"/>
            <a:pathLst>
              <a:path w="278472">
                <a:moveTo>
                  <a:pt x="0" y="0"/>
                </a:moveTo>
                <a:lnTo>
                  <a:pt x="278472" y="0"/>
                </a:lnTo>
              </a:path>
            </a:pathLst>
          </a:custGeom>
          <a:ln w="6350">
            <a:solidFill>
              <a:srgbClr val="3D432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68762" y="4176646"/>
            <a:ext cx="278472" cy="0"/>
          </a:xfrm>
          <a:custGeom>
            <a:avLst/>
            <a:gdLst/>
            <a:ahLst/>
            <a:cxnLst/>
            <a:rect l="l" t="t" r="r" b="b"/>
            <a:pathLst>
              <a:path w="278472">
                <a:moveTo>
                  <a:pt x="0" y="0"/>
                </a:moveTo>
                <a:lnTo>
                  <a:pt x="278472" y="0"/>
                </a:lnTo>
              </a:path>
            </a:pathLst>
          </a:custGeom>
          <a:ln w="6350">
            <a:solidFill>
              <a:srgbClr val="3D432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68762" y="3560466"/>
            <a:ext cx="278472" cy="0"/>
          </a:xfrm>
          <a:custGeom>
            <a:avLst/>
            <a:gdLst/>
            <a:ahLst/>
            <a:cxnLst/>
            <a:rect l="l" t="t" r="r" b="b"/>
            <a:pathLst>
              <a:path w="278472">
                <a:moveTo>
                  <a:pt x="0" y="0"/>
                </a:moveTo>
                <a:lnTo>
                  <a:pt x="278472" y="0"/>
                </a:lnTo>
              </a:path>
            </a:pathLst>
          </a:custGeom>
          <a:ln w="6350">
            <a:solidFill>
              <a:srgbClr val="3D432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868762" y="3868553"/>
            <a:ext cx="278472" cy="0"/>
          </a:xfrm>
          <a:custGeom>
            <a:avLst/>
            <a:gdLst/>
            <a:ahLst/>
            <a:cxnLst/>
            <a:rect l="l" t="t" r="r" b="b"/>
            <a:pathLst>
              <a:path w="278472">
                <a:moveTo>
                  <a:pt x="0" y="0"/>
                </a:moveTo>
                <a:lnTo>
                  <a:pt x="278472" y="0"/>
                </a:lnTo>
              </a:path>
            </a:pathLst>
          </a:custGeom>
          <a:ln w="6350">
            <a:solidFill>
              <a:srgbClr val="3D432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68762" y="3355072"/>
            <a:ext cx="278472" cy="0"/>
          </a:xfrm>
          <a:custGeom>
            <a:avLst/>
            <a:gdLst/>
            <a:ahLst/>
            <a:cxnLst/>
            <a:rect l="l" t="t" r="r" b="b"/>
            <a:pathLst>
              <a:path w="278472">
                <a:moveTo>
                  <a:pt x="0" y="0"/>
                </a:moveTo>
                <a:lnTo>
                  <a:pt x="278472" y="0"/>
                </a:lnTo>
              </a:path>
            </a:pathLst>
          </a:custGeom>
          <a:ln w="6350">
            <a:solidFill>
              <a:srgbClr val="3D432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68762" y="3663165"/>
            <a:ext cx="278472" cy="0"/>
          </a:xfrm>
          <a:custGeom>
            <a:avLst/>
            <a:gdLst/>
            <a:ahLst/>
            <a:cxnLst/>
            <a:rect l="l" t="t" r="r" b="b"/>
            <a:pathLst>
              <a:path w="278472">
                <a:moveTo>
                  <a:pt x="0" y="0"/>
                </a:moveTo>
                <a:lnTo>
                  <a:pt x="278472" y="0"/>
                </a:lnTo>
              </a:path>
            </a:pathLst>
          </a:custGeom>
          <a:ln w="6350">
            <a:solidFill>
              <a:srgbClr val="3D432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68762" y="3971251"/>
            <a:ext cx="278472" cy="0"/>
          </a:xfrm>
          <a:custGeom>
            <a:avLst/>
            <a:gdLst/>
            <a:ahLst/>
            <a:cxnLst/>
            <a:rect l="l" t="t" r="r" b="b"/>
            <a:pathLst>
              <a:path w="278472">
                <a:moveTo>
                  <a:pt x="0" y="0"/>
                </a:moveTo>
                <a:lnTo>
                  <a:pt x="278472" y="0"/>
                </a:lnTo>
              </a:path>
            </a:pathLst>
          </a:custGeom>
          <a:ln w="6350">
            <a:solidFill>
              <a:srgbClr val="3D432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868762" y="3457769"/>
            <a:ext cx="278472" cy="0"/>
          </a:xfrm>
          <a:custGeom>
            <a:avLst/>
            <a:gdLst/>
            <a:ahLst/>
            <a:cxnLst/>
            <a:rect l="l" t="t" r="r" b="b"/>
            <a:pathLst>
              <a:path w="278472">
                <a:moveTo>
                  <a:pt x="0" y="0"/>
                </a:moveTo>
                <a:lnTo>
                  <a:pt x="278472" y="0"/>
                </a:lnTo>
              </a:path>
            </a:pathLst>
          </a:custGeom>
          <a:ln w="6350">
            <a:solidFill>
              <a:srgbClr val="3D432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868762" y="3765856"/>
            <a:ext cx="278472" cy="0"/>
          </a:xfrm>
          <a:custGeom>
            <a:avLst/>
            <a:gdLst/>
            <a:ahLst/>
            <a:cxnLst/>
            <a:rect l="l" t="t" r="r" b="b"/>
            <a:pathLst>
              <a:path w="278472">
                <a:moveTo>
                  <a:pt x="0" y="0"/>
                </a:moveTo>
                <a:lnTo>
                  <a:pt x="278472" y="0"/>
                </a:lnTo>
              </a:path>
            </a:pathLst>
          </a:custGeom>
          <a:ln w="6350">
            <a:solidFill>
              <a:srgbClr val="3D432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868762" y="4073949"/>
            <a:ext cx="278472" cy="0"/>
          </a:xfrm>
          <a:custGeom>
            <a:avLst/>
            <a:gdLst/>
            <a:ahLst/>
            <a:cxnLst/>
            <a:rect l="l" t="t" r="r" b="b"/>
            <a:pathLst>
              <a:path w="278472">
                <a:moveTo>
                  <a:pt x="0" y="0"/>
                </a:moveTo>
                <a:lnTo>
                  <a:pt x="278472" y="0"/>
                </a:lnTo>
              </a:path>
            </a:pathLst>
          </a:custGeom>
          <a:ln w="6350">
            <a:solidFill>
              <a:srgbClr val="3D432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79749" y="3884577"/>
            <a:ext cx="656501" cy="188493"/>
          </a:xfrm>
          <a:custGeom>
            <a:avLst/>
            <a:gdLst/>
            <a:ahLst/>
            <a:cxnLst/>
            <a:rect l="l" t="t" r="r" b="b"/>
            <a:pathLst>
              <a:path w="656501" h="188493">
                <a:moveTo>
                  <a:pt x="40474" y="0"/>
                </a:moveTo>
                <a:lnTo>
                  <a:pt x="871" y="29970"/>
                </a:lnTo>
                <a:lnTo>
                  <a:pt x="0" y="148247"/>
                </a:lnTo>
                <a:lnTo>
                  <a:pt x="1276" y="159356"/>
                </a:lnTo>
                <a:lnTo>
                  <a:pt x="5695" y="171228"/>
                </a:lnTo>
                <a:lnTo>
                  <a:pt x="14808" y="181461"/>
                </a:lnTo>
                <a:lnTo>
                  <a:pt x="30164" y="187657"/>
                </a:lnTo>
                <a:lnTo>
                  <a:pt x="616254" y="188493"/>
                </a:lnTo>
                <a:lnTo>
                  <a:pt x="627359" y="187217"/>
                </a:lnTo>
                <a:lnTo>
                  <a:pt x="639230" y="182797"/>
                </a:lnTo>
                <a:lnTo>
                  <a:pt x="649466" y="173684"/>
                </a:lnTo>
                <a:lnTo>
                  <a:pt x="655664" y="158328"/>
                </a:lnTo>
                <a:lnTo>
                  <a:pt x="656501" y="40246"/>
                </a:lnTo>
                <a:lnTo>
                  <a:pt x="655225" y="29136"/>
                </a:lnTo>
                <a:lnTo>
                  <a:pt x="650805" y="17265"/>
                </a:lnTo>
                <a:lnTo>
                  <a:pt x="641692" y="7032"/>
                </a:lnTo>
                <a:lnTo>
                  <a:pt x="626336" y="835"/>
                </a:lnTo>
                <a:lnTo>
                  <a:pt x="40474" y="0"/>
                </a:lnTo>
                <a:close/>
              </a:path>
            </a:pathLst>
          </a:custGeom>
          <a:solidFill>
            <a:srgbClr val="92C24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79749" y="3884577"/>
            <a:ext cx="656501" cy="188493"/>
          </a:xfrm>
          <a:custGeom>
            <a:avLst/>
            <a:gdLst/>
            <a:ahLst/>
            <a:cxnLst/>
            <a:rect l="l" t="t" r="r" b="b"/>
            <a:pathLst>
              <a:path w="656501" h="188493">
                <a:moveTo>
                  <a:pt x="40474" y="0"/>
                </a:moveTo>
                <a:lnTo>
                  <a:pt x="871" y="29970"/>
                </a:lnTo>
                <a:lnTo>
                  <a:pt x="0" y="148247"/>
                </a:lnTo>
                <a:lnTo>
                  <a:pt x="1276" y="159356"/>
                </a:lnTo>
                <a:lnTo>
                  <a:pt x="5695" y="171228"/>
                </a:lnTo>
                <a:lnTo>
                  <a:pt x="14808" y="181461"/>
                </a:lnTo>
                <a:lnTo>
                  <a:pt x="30164" y="187657"/>
                </a:lnTo>
                <a:lnTo>
                  <a:pt x="616254" y="188493"/>
                </a:lnTo>
                <a:lnTo>
                  <a:pt x="627359" y="187217"/>
                </a:lnTo>
                <a:lnTo>
                  <a:pt x="639230" y="182797"/>
                </a:lnTo>
                <a:lnTo>
                  <a:pt x="649466" y="173684"/>
                </a:lnTo>
                <a:lnTo>
                  <a:pt x="655664" y="158328"/>
                </a:lnTo>
                <a:lnTo>
                  <a:pt x="656501" y="40246"/>
                </a:lnTo>
                <a:lnTo>
                  <a:pt x="655225" y="29136"/>
                </a:lnTo>
                <a:lnTo>
                  <a:pt x="650805" y="17265"/>
                </a:lnTo>
                <a:lnTo>
                  <a:pt x="641692" y="7032"/>
                </a:lnTo>
                <a:lnTo>
                  <a:pt x="626336" y="835"/>
                </a:lnTo>
                <a:lnTo>
                  <a:pt x="40474" y="0"/>
                </a:lnTo>
                <a:close/>
              </a:path>
            </a:pathLst>
          </a:custGeom>
          <a:ln w="63500">
            <a:solidFill>
              <a:srgbClr val="3D432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559748" y="3614578"/>
            <a:ext cx="656501" cy="188493"/>
          </a:xfrm>
          <a:custGeom>
            <a:avLst/>
            <a:gdLst/>
            <a:ahLst/>
            <a:cxnLst/>
            <a:rect l="l" t="t" r="r" b="b"/>
            <a:pathLst>
              <a:path w="656501" h="188493">
                <a:moveTo>
                  <a:pt x="40474" y="0"/>
                </a:moveTo>
                <a:lnTo>
                  <a:pt x="871" y="29970"/>
                </a:lnTo>
                <a:lnTo>
                  <a:pt x="0" y="148247"/>
                </a:lnTo>
                <a:lnTo>
                  <a:pt x="1276" y="159356"/>
                </a:lnTo>
                <a:lnTo>
                  <a:pt x="5695" y="171228"/>
                </a:lnTo>
                <a:lnTo>
                  <a:pt x="14808" y="181461"/>
                </a:lnTo>
                <a:lnTo>
                  <a:pt x="30164" y="187657"/>
                </a:lnTo>
                <a:lnTo>
                  <a:pt x="616254" y="188493"/>
                </a:lnTo>
                <a:lnTo>
                  <a:pt x="627359" y="187217"/>
                </a:lnTo>
                <a:lnTo>
                  <a:pt x="639230" y="182797"/>
                </a:lnTo>
                <a:lnTo>
                  <a:pt x="649466" y="173684"/>
                </a:lnTo>
                <a:lnTo>
                  <a:pt x="655664" y="158328"/>
                </a:lnTo>
                <a:lnTo>
                  <a:pt x="656501" y="40246"/>
                </a:lnTo>
                <a:lnTo>
                  <a:pt x="655225" y="29136"/>
                </a:lnTo>
                <a:lnTo>
                  <a:pt x="650805" y="17265"/>
                </a:lnTo>
                <a:lnTo>
                  <a:pt x="641692" y="7032"/>
                </a:lnTo>
                <a:lnTo>
                  <a:pt x="626336" y="835"/>
                </a:lnTo>
                <a:lnTo>
                  <a:pt x="40474" y="0"/>
                </a:lnTo>
                <a:close/>
              </a:path>
            </a:pathLst>
          </a:custGeom>
          <a:solidFill>
            <a:srgbClr val="92C24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3559748" y="3614578"/>
            <a:ext cx="656501" cy="188493"/>
          </a:xfrm>
          <a:custGeom>
            <a:avLst/>
            <a:gdLst/>
            <a:ahLst/>
            <a:cxnLst/>
            <a:rect l="l" t="t" r="r" b="b"/>
            <a:pathLst>
              <a:path w="656501" h="188493">
                <a:moveTo>
                  <a:pt x="40474" y="0"/>
                </a:moveTo>
                <a:lnTo>
                  <a:pt x="871" y="29970"/>
                </a:lnTo>
                <a:lnTo>
                  <a:pt x="0" y="148247"/>
                </a:lnTo>
                <a:lnTo>
                  <a:pt x="1276" y="159356"/>
                </a:lnTo>
                <a:lnTo>
                  <a:pt x="5695" y="171228"/>
                </a:lnTo>
                <a:lnTo>
                  <a:pt x="14808" y="181461"/>
                </a:lnTo>
                <a:lnTo>
                  <a:pt x="30164" y="187657"/>
                </a:lnTo>
                <a:lnTo>
                  <a:pt x="616254" y="188493"/>
                </a:lnTo>
                <a:lnTo>
                  <a:pt x="627359" y="187217"/>
                </a:lnTo>
                <a:lnTo>
                  <a:pt x="639230" y="182797"/>
                </a:lnTo>
                <a:lnTo>
                  <a:pt x="649466" y="173684"/>
                </a:lnTo>
                <a:lnTo>
                  <a:pt x="655664" y="158328"/>
                </a:lnTo>
                <a:lnTo>
                  <a:pt x="656501" y="40246"/>
                </a:lnTo>
                <a:lnTo>
                  <a:pt x="655225" y="29136"/>
                </a:lnTo>
                <a:lnTo>
                  <a:pt x="650805" y="17265"/>
                </a:lnTo>
                <a:lnTo>
                  <a:pt x="641692" y="7032"/>
                </a:lnTo>
                <a:lnTo>
                  <a:pt x="626336" y="835"/>
                </a:lnTo>
                <a:lnTo>
                  <a:pt x="40474" y="0"/>
                </a:lnTo>
                <a:close/>
              </a:path>
            </a:pathLst>
          </a:custGeom>
          <a:ln w="63500">
            <a:solidFill>
              <a:srgbClr val="3D432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119749" y="3364348"/>
            <a:ext cx="656501" cy="188493"/>
          </a:xfrm>
          <a:custGeom>
            <a:avLst/>
            <a:gdLst/>
            <a:ahLst/>
            <a:cxnLst/>
            <a:rect l="l" t="t" r="r" b="b"/>
            <a:pathLst>
              <a:path w="656501" h="188493">
                <a:moveTo>
                  <a:pt x="40474" y="0"/>
                </a:moveTo>
                <a:lnTo>
                  <a:pt x="871" y="29970"/>
                </a:lnTo>
                <a:lnTo>
                  <a:pt x="0" y="148247"/>
                </a:lnTo>
                <a:lnTo>
                  <a:pt x="1276" y="159356"/>
                </a:lnTo>
                <a:lnTo>
                  <a:pt x="5695" y="171228"/>
                </a:lnTo>
                <a:lnTo>
                  <a:pt x="14808" y="181461"/>
                </a:lnTo>
                <a:lnTo>
                  <a:pt x="30164" y="187657"/>
                </a:lnTo>
                <a:lnTo>
                  <a:pt x="616254" y="188493"/>
                </a:lnTo>
                <a:lnTo>
                  <a:pt x="627359" y="187217"/>
                </a:lnTo>
                <a:lnTo>
                  <a:pt x="639230" y="182797"/>
                </a:lnTo>
                <a:lnTo>
                  <a:pt x="649466" y="173684"/>
                </a:lnTo>
                <a:lnTo>
                  <a:pt x="655664" y="158328"/>
                </a:lnTo>
                <a:lnTo>
                  <a:pt x="656501" y="40246"/>
                </a:lnTo>
                <a:lnTo>
                  <a:pt x="655225" y="29136"/>
                </a:lnTo>
                <a:lnTo>
                  <a:pt x="650805" y="17265"/>
                </a:lnTo>
                <a:lnTo>
                  <a:pt x="641692" y="7032"/>
                </a:lnTo>
                <a:lnTo>
                  <a:pt x="626336" y="835"/>
                </a:lnTo>
                <a:lnTo>
                  <a:pt x="40474" y="0"/>
                </a:lnTo>
                <a:close/>
              </a:path>
            </a:pathLst>
          </a:custGeom>
          <a:solidFill>
            <a:srgbClr val="92C24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119749" y="3364348"/>
            <a:ext cx="656501" cy="188493"/>
          </a:xfrm>
          <a:custGeom>
            <a:avLst/>
            <a:gdLst/>
            <a:ahLst/>
            <a:cxnLst/>
            <a:rect l="l" t="t" r="r" b="b"/>
            <a:pathLst>
              <a:path w="656501" h="188493">
                <a:moveTo>
                  <a:pt x="40474" y="0"/>
                </a:moveTo>
                <a:lnTo>
                  <a:pt x="871" y="29970"/>
                </a:lnTo>
                <a:lnTo>
                  <a:pt x="0" y="148247"/>
                </a:lnTo>
                <a:lnTo>
                  <a:pt x="1276" y="159356"/>
                </a:lnTo>
                <a:lnTo>
                  <a:pt x="5695" y="171228"/>
                </a:lnTo>
                <a:lnTo>
                  <a:pt x="14808" y="181461"/>
                </a:lnTo>
                <a:lnTo>
                  <a:pt x="30164" y="187657"/>
                </a:lnTo>
                <a:lnTo>
                  <a:pt x="616254" y="188493"/>
                </a:lnTo>
                <a:lnTo>
                  <a:pt x="627359" y="187217"/>
                </a:lnTo>
                <a:lnTo>
                  <a:pt x="639230" y="182797"/>
                </a:lnTo>
                <a:lnTo>
                  <a:pt x="649466" y="173684"/>
                </a:lnTo>
                <a:lnTo>
                  <a:pt x="655664" y="158328"/>
                </a:lnTo>
                <a:lnTo>
                  <a:pt x="656501" y="40246"/>
                </a:lnTo>
                <a:lnTo>
                  <a:pt x="655225" y="29136"/>
                </a:lnTo>
                <a:lnTo>
                  <a:pt x="650805" y="17265"/>
                </a:lnTo>
                <a:lnTo>
                  <a:pt x="641692" y="7032"/>
                </a:lnTo>
                <a:lnTo>
                  <a:pt x="626336" y="835"/>
                </a:lnTo>
                <a:lnTo>
                  <a:pt x="40474" y="0"/>
                </a:lnTo>
                <a:close/>
              </a:path>
            </a:pathLst>
          </a:custGeom>
          <a:ln w="63500">
            <a:solidFill>
              <a:srgbClr val="3D432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999748" y="3364348"/>
            <a:ext cx="656501" cy="188493"/>
          </a:xfrm>
          <a:custGeom>
            <a:avLst/>
            <a:gdLst/>
            <a:ahLst/>
            <a:cxnLst/>
            <a:rect l="l" t="t" r="r" b="b"/>
            <a:pathLst>
              <a:path w="656501" h="188493">
                <a:moveTo>
                  <a:pt x="40474" y="0"/>
                </a:moveTo>
                <a:lnTo>
                  <a:pt x="871" y="29970"/>
                </a:lnTo>
                <a:lnTo>
                  <a:pt x="0" y="148247"/>
                </a:lnTo>
                <a:lnTo>
                  <a:pt x="1276" y="159356"/>
                </a:lnTo>
                <a:lnTo>
                  <a:pt x="5695" y="171228"/>
                </a:lnTo>
                <a:lnTo>
                  <a:pt x="14808" y="181461"/>
                </a:lnTo>
                <a:lnTo>
                  <a:pt x="30164" y="187657"/>
                </a:lnTo>
                <a:lnTo>
                  <a:pt x="616254" y="188493"/>
                </a:lnTo>
                <a:lnTo>
                  <a:pt x="627359" y="187217"/>
                </a:lnTo>
                <a:lnTo>
                  <a:pt x="639230" y="182797"/>
                </a:lnTo>
                <a:lnTo>
                  <a:pt x="649466" y="173684"/>
                </a:lnTo>
                <a:lnTo>
                  <a:pt x="655664" y="158328"/>
                </a:lnTo>
                <a:lnTo>
                  <a:pt x="656501" y="40246"/>
                </a:lnTo>
                <a:lnTo>
                  <a:pt x="655225" y="29136"/>
                </a:lnTo>
                <a:lnTo>
                  <a:pt x="650805" y="17265"/>
                </a:lnTo>
                <a:lnTo>
                  <a:pt x="641692" y="7032"/>
                </a:lnTo>
                <a:lnTo>
                  <a:pt x="626336" y="835"/>
                </a:lnTo>
                <a:lnTo>
                  <a:pt x="40474" y="0"/>
                </a:lnTo>
                <a:close/>
              </a:path>
            </a:pathLst>
          </a:custGeom>
          <a:solidFill>
            <a:srgbClr val="92C24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999748" y="3364348"/>
            <a:ext cx="656501" cy="188493"/>
          </a:xfrm>
          <a:custGeom>
            <a:avLst/>
            <a:gdLst/>
            <a:ahLst/>
            <a:cxnLst/>
            <a:rect l="l" t="t" r="r" b="b"/>
            <a:pathLst>
              <a:path w="656501" h="188493">
                <a:moveTo>
                  <a:pt x="40474" y="0"/>
                </a:moveTo>
                <a:lnTo>
                  <a:pt x="871" y="29970"/>
                </a:lnTo>
                <a:lnTo>
                  <a:pt x="0" y="148247"/>
                </a:lnTo>
                <a:lnTo>
                  <a:pt x="1276" y="159356"/>
                </a:lnTo>
                <a:lnTo>
                  <a:pt x="5695" y="171228"/>
                </a:lnTo>
                <a:lnTo>
                  <a:pt x="14808" y="181461"/>
                </a:lnTo>
                <a:lnTo>
                  <a:pt x="30164" y="187657"/>
                </a:lnTo>
                <a:lnTo>
                  <a:pt x="616254" y="188493"/>
                </a:lnTo>
                <a:lnTo>
                  <a:pt x="627359" y="187217"/>
                </a:lnTo>
                <a:lnTo>
                  <a:pt x="639230" y="182797"/>
                </a:lnTo>
                <a:lnTo>
                  <a:pt x="649466" y="173684"/>
                </a:lnTo>
                <a:lnTo>
                  <a:pt x="655664" y="158328"/>
                </a:lnTo>
                <a:lnTo>
                  <a:pt x="656501" y="40246"/>
                </a:lnTo>
                <a:lnTo>
                  <a:pt x="655225" y="29136"/>
                </a:lnTo>
                <a:lnTo>
                  <a:pt x="650805" y="17265"/>
                </a:lnTo>
                <a:lnTo>
                  <a:pt x="641692" y="7032"/>
                </a:lnTo>
                <a:lnTo>
                  <a:pt x="626336" y="835"/>
                </a:lnTo>
                <a:lnTo>
                  <a:pt x="40474" y="0"/>
                </a:lnTo>
                <a:close/>
              </a:path>
            </a:pathLst>
          </a:custGeom>
          <a:ln w="63500">
            <a:solidFill>
              <a:srgbClr val="3D432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930998" y="4481192"/>
            <a:ext cx="72007" cy="71993"/>
          </a:xfrm>
          <a:custGeom>
            <a:avLst/>
            <a:gdLst/>
            <a:ahLst/>
            <a:cxnLst/>
            <a:rect l="l" t="t" r="r" b="b"/>
            <a:pathLst>
              <a:path w="72007" h="71993">
                <a:moveTo>
                  <a:pt x="36244" y="0"/>
                </a:moveTo>
                <a:lnTo>
                  <a:pt x="22160" y="2798"/>
                </a:lnTo>
                <a:lnTo>
                  <a:pt x="10681" y="10434"/>
                </a:lnTo>
                <a:lnTo>
                  <a:pt x="2922" y="21769"/>
                </a:lnTo>
                <a:lnTo>
                  <a:pt x="0" y="35663"/>
                </a:lnTo>
                <a:lnTo>
                  <a:pt x="2790" y="49773"/>
                </a:lnTo>
                <a:lnTo>
                  <a:pt x="10409" y="61270"/>
                </a:lnTo>
                <a:lnTo>
                  <a:pt x="21721" y="69045"/>
                </a:lnTo>
                <a:lnTo>
                  <a:pt x="35593" y="71993"/>
                </a:lnTo>
                <a:lnTo>
                  <a:pt x="36014" y="71993"/>
                </a:lnTo>
                <a:lnTo>
                  <a:pt x="49983" y="69177"/>
                </a:lnTo>
                <a:lnTo>
                  <a:pt x="61413" y="61491"/>
                </a:lnTo>
                <a:lnTo>
                  <a:pt x="69138" y="50091"/>
                </a:lnTo>
                <a:lnTo>
                  <a:pt x="72007" y="36129"/>
                </a:lnTo>
                <a:lnTo>
                  <a:pt x="69198" y="22093"/>
                </a:lnTo>
                <a:lnTo>
                  <a:pt x="61537" y="10638"/>
                </a:lnTo>
                <a:lnTo>
                  <a:pt x="50170" y="2897"/>
                </a:lnTo>
                <a:lnTo>
                  <a:pt x="36244" y="0"/>
                </a:lnTo>
                <a:close/>
              </a:path>
            </a:pathLst>
          </a:custGeom>
          <a:solidFill>
            <a:srgbClr val="DADAD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32996" y="4481192"/>
            <a:ext cx="72007" cy="71993"/>
          </a:xfrm>
          <a:custGeom>
            <a:avLst/>
            <a:gdLst/>
            <a:ahLst/>
            <a:cxnLst/>
            <a:rect l="l" t="t" r="r" b="b"/>
            <a:pathLst>
              <a:path w="72007" h="71993">
                <a:moveTo>
                  <a:pt x="36244" y="0"/>
                </a:moveTo>
                <a:lnTo>
                  <a:pt x="22160" y="2798"/>
                </a:lnTo>
                <a:lnTo>
                  <a:pt x="10681" y="10434"/>
                </a:lnTo>
                <a:lnTo>
                  <a:pt x="2922" y="21769"/>
                </a:lnTo>
                <a:lnTo>
                  <a:pt x="0" y="35663"/>
                </a:lnTo>
                <a:lnTo>
                  <a:pt x="2790" y="49773"/>
                </a:lnTo>
                <a:lnTo>
                  <a:pt x="10409" y="61270"/>
                </a:lnTo>
                <a:lnTo>
                  <a:pt x="21721" y="69045"/>
                </a:lnTo>
                <a:lnTo>
                  <a:pt x="35593" y="71993"/>
                </a:lnTo>
                <a:lnTo>
                  <a:pt x="36014" y="71993"/>
                </a:lnTo>
                <a:lnTo>
                  <a:pt x="49983" y="69177"/>
                </a:lnTo>
                <a:lnTo>
                  <a:pt x="61413" y="61491"/>
                </a:lnTo>
                <a:lnTo>
                  <a:pt x="69138" y="50091"/>
                </a:lnTo>
                <a:lnTo>
                  <a:pt x="72007" y="36129"/>
                </a:lnTo>
                <a:lnTo>
                  <a:pt x="69198" y="22093"/>
                </a:lnTo>
                <a:lnTo>
                  <a:pt x="61537" y="10638"/>
                </a:lnTo>
                <a:lnTo>
                  <a:pt x="50170" y="2897"/>
                </a:lnTo>
                <a:lnTo>
                  <a:pt x="36244" y="0"/>
                </a:lnTo>
                <a:close/>
              </a:path>
            </a:pathLst>
          </a:custGeom>
          <a:solidFill>
            <a:srgbClr val="DADAD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930998" y="2483193"/>
            <a:ext cx="72007" cy="71993"/>
          </a:xfrm>
          <a:custGeom>
            <a:avLst/>
            <a:gdLst/>
            <a:ahLst/>
            <a:cxnLst/>
            <a:rect l="l" t="t" r="r" b="b"/>
            <a:pathLst>
              <a:path w="72007" h="71993">
                <a:moveTo>
                  <a:pt x="36244" y="0"/>
                </a:moveTo>
                <a:lnTo>
                  <a:pt x="22160" y="2798"/>
                </a:lnTo>
                <a:lnTo>
                  <a:pt x="10681" y="10434"/>
                </a:lnTo>
                <a:lnTo>
                  <a:pt x="2922" y="21769"/>
                </a:lnTo>
                <a:lnTo>
                  <a:pt x="0" y="35663"/>
                </a:lnTo>
                <a:lnTo>
                  <a:pt x="2790" y="49773"/>
                </a:lnTo>
                <a:lnTo>
                  <a:pt x="10409" y="61270"/>
                </a:lnTo>
                <a:lnTo>
                  <a:pt x="21721" y="69045"/>
                </a:lnTo>
                <a:lnTo>
                  <a:pt x="35593" y="71993"/>
                </a:lnTo>
                <a:lnTo>
                  <a:pt x="36014" y="71993"/>
                </a:lnTo>
                <a:lnTo>
                  <a:pt x="49983" y="69177"/>
                </a:lnTo>
                <a:lnTo>
                  <a:pt x="61413" y="61491"/>
                </a:lnTo>
                <a:lnTo>
                  <a:pt x="69138" y="50091"/>
                </a:lnTo>
                <a:lnTo>
                  <a:pt x="72007" y="36129"/>
                </a:lnTo>
                <a:lnTo>
                  <a:pt x="69198" y="22093"/>
                </a:lnTo>
                <a:lnTo>
                  <a:pt x="61537" y="10638"/>
                </a:lnTo>
                <a:lnTo>
                  <a:pt x="50170" y="2897"/>
                </a:lnTo>
                <a:lnTo>
                  <a:pt x="36244" y="0"/>
                </a:lnTo>
                <a:close/>
              </a:path>
            </a:pathLst>
          </a:custGeom>
          <a:solidFill>
            <a:srgbClr val="DADAD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332996" y="2483193"/>
            <a:ext cx="72007" cy="71993"/>
          </a:xfrm>
          <a:custGeom>
            <a:avLst/>
            <a:gdLst/>
            <a:ahLst/>
            <a:cxnLst/>
            <a:rect l="l" t="t" r="r" b="b"/>
            <a:pathLst>
              <a:path w="72007" h="71993">
                <a:moveTo>
                  <a:pt x="36244" y="0"/>
                </a:moveTo>
                <a:lnTo>
                  <a:pt x="22160" y="2798"/>
                </a:lnTo>
                <a:lnTo>
                  <a:pt x="10681" y="10434"/>
                </a:lnTo>
                <a:lnTo>
                  <a:pt x="2922" y="21769"/>
                </a:lnTo>
                <a:lnTo>
                  <a:pt x="0" y="35663"/>
                </a:lnTo>
                <a:lnTo>
                  <a:pt x="2790" y="49773"/>
                </a:lnTo>
                <a:lnTo>
                  <a:pt x="10409" y="61270"/>
                </a:lnTo>
                <a:lnTo>
                  <a:pt x="21721" y="69045"/>
                </a:lnTo>
                <a:lnTo>
                  <a:pt x="35593" y="71993"/>
                </a:lnTo>
                <a:lnTo>
                  <a:pt x="36014" y="71993"/>
                </a:lnTo>
                <a:lnTo>
                  <a:pt x="49983" y="69177"/>
                </a:lnTo>
                <a:lnTo>
                  <a:pt x="61413" y="61491"/>
                </a:lnTo>
                <a:lnTo>
                  <a:pt x="69138" y="50091"/>
                </a:lnTo>
                <a:lnTo>
                  <a:pt x="72007" y="36129"/>
                </a:lnTo>
                <a:lnTo>
                  <a:pt x="69198" y="22093"/>
                </a:lnTo>
                <a:lnTo>
                  <a:pt x="61537" y="10638"/>
                </a:lnTo>
                <a:lnTo>
                  <a:pt x="50170" y="2897"/>
                </a:lnTo>
                <a:lnTo>
                  <a:pt x="36244" y="0"/>
                </a:lnTo>
                <a:close/>
              </a:path>
            </a:pathLst>
          </a:custGeom>
          <a:solidFill>
            <a:srgbClr val="DADAD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57999" y="2757580"/>
            <a:ext cx="5220004" cy="0"/>
          </a:xfrm>
          <a:custGeom>
            <a:avLst/>
            <a:gdLst/>
            <a:ahLst/>
            <a:cxnLst/>
            <a:rect l="l" t="t" r="r" b="b"/>
            <a:pathLst>
              <a:path w="5220004">
                <a:moveTo>
                  <a:pt x="0" y="0"/>
                </a:moveTo>
                <a:lnTo>
                  <a:pt x="5220004" y="0"/>
                </a:lnTo>
              </a:path>
            </a:pathLst>
          </a:custGeom>
          <a:ln w="3175">
            <a:solidFill>
              <a:srgbClr val="3D432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088007" y="2968977"/>
            <a:ext cx="716821" cy="0"/>
          </a:xfrm>
          <a:custGeom>
            <a:avLst/>
            <a:gdLst/>
            <a:ahLst/>
            <a:cxnLst/>
            <a:rect l="l" t="t" r="r" b="b"/>
            <a:pathLst>
              <a:path w="716821">
                <a:moveTo>
                  <a:pt x="0" y="0"/>
                </a:moveTo>
                <a:lnTo>
                  <a:pt x="716821" y="0"/>
                </a:lnTo>
              </a:path>
            </a:pathLst>
          </a:custGeom>
          <a:ln w="6350">
            <a:solidFill>
              <a:srgbClr val="3D432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651174" y="2968977"/>
            <a:ext cx="716831" cy="0"/>
          </a:xfrm>
          <a:custGeom>
            <a:avLst/>
            <a:gdLst/>
            <a:ahLst/>
            <a:cxnLst/>
            <a:rect l="l" t="t" r="r" b="b"/>
            <a:pathLst>
              <a:path w="716831">
                <a:moveTo>
                  <a:pt x="0" y="0"/>
                </a:moveTo>
                <a:lnTo>
                  <a:pt x="716831" y="0"/>
                </a:lnTo>
              </a:path>
            </a:pathLst>
          </a:custGeom>
          <a:ln w="6350">
            <a:solidFill>
              <a:srgbClr val="3D432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651174" y="2954689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0"/>
                </a:moveTo>
                <a:lnTo>
                  <a:pt x="0" y="28575"/>
                </a:lnTo>
              </a:path>
            </a:pathLst>
          </a:custGeom>
          <a:ln w="6350">
            <a:solidFill>
              <a:srgbClr val="3D432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804825" y="2954689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0"/>
                </a:moveTo>
                <a:lnTo>
                  <a:pt x="0" y="28575"/>
                </a:lnTo>
              </a:path>
            </a:pathLst>
          </a:custGeom>
          <a:ln w="6350">
            <a:solidFill>
              <a:srgbClr val="3D432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058003" y="2968977"/>
            <a:ext cx="626825" cy="0"/>
          </a:xfrm>
          <a:custGeom>
            <a:avLst/>
            <a:gdLst/>
            <a:ahLst/>
            <a:cxnLst/>
            <a:rect l="l" t="t" r="r" b="b"/>
            <a:pathLst>
              <a:path w="626825">
                <a:moveTo>
                  <a:pt x="0" y="0"/>
                </a:moveTo>
                <a:lnTo>
                  <a:pt x="626825" y="0"/>
                </a:lnTo>
              </a:path>
            </a:pathLst>
          </a:custGeom>
          <a:ln w="6350">
            <a:solidFill>
              <a:srgbClr val="3D432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531175" y="2968977"/>
            <a:ext cx="626830" cy="0"/>
          </a:xfrm>
          <a:custGeom>
            <a:avLst/>
            <a:gdLst/>
            <a:ahLst/>
            <a:cxnLst/>
            <a:rect l="l" t="t" r="r" b="b"/>
            <a:pathLst>
              <a:path w="626830">
                <a:moveTo>
                  <a:pt x="0" y="0"/>
                </a:moveTo>
                <a:lnTo>
                  <a:pt x="626830" y="0"/>
                </a:lnTo>
              </a:path>
            </a:pathLst>
          </a:custGeom>
          <a:ln w="6350">
            <a:solidFill>
              <a:srgbClr val="3D432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531175" y="2954689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0"/>
                </a:moveTo>
                <a:lnTo>
                  <a:pt x="0" y="28575"/>
                </a:lnTo>
              </a:path>
            </a:pathLst>
          </a:custGeom>
          <a:ln w="6350">
            <a:solidFill>
              <a:srgbClr val="3D432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684824" y="2954689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0"/>
                </a:moveTo>
                <a:lnTo>
                  <a:pt x="0" y="28575"/>
                </a:lnTo>
              </a:path>
            </a:pathLst>
          </a:custGeom>
          <a:ln w="6350">
            <a:solidFill>
              <a:srgbClr val="3D432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1368005" y="2787396"/>
            <a:ext cx="720001" cy="359994"/>
          </a:xfrm>
          <a:custGeom>
            <a:avLst/>
            <a:gdLst/>
            <a:ahLst/>
            <a:cxnLst/>
            <a:rect l="l" t="t" r="r" b="b"/>
            <a:pathLst>
              <a:path w="720001" h="359994">
                <a:moveTo>
                  <a:pt x="0" y="359994"/>
                </a:moveTo>
                <a:lnTo>
                  <a:pt x="720001" y="359994"/>
                </a:lnTo>
                <a:lnTo>
                  <a:pt x="720001" y="0"/>
                </a:lnTo>
                <a:lnTo>
                  <a:pt x="0" y="0"/>
                </a:lnTo>
                <a:lnTo>
                  <a:pt x="0" y="359994"/>
                </a:lnTo>
                <a:close/>
              </a:path>
            </a:pathLst>
          </a:custGeom>
          <a:solidFill>
            <a:srgbClr val="EDEDE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4158005" y="2787396"/>
            <a:ext cx="899998" cy="359994"/>
          </a:xfrm>
          <a:custGeom>
            <a:avLst/>
            <a:gdLst/>
            <a:ahLst/>
            <a:cxnLst/>
            <a:rect l="l" t="t" r="r" b="b"/>
            <a:pathLst>
              <a:path w="899998" h="359994">
                <a:moveTo>
                  <a:pt x="0" y="359994"/>
                </a:moveTo>
                <a:lnTo>
                  <a:pt x="899998" y="359994"/>
                </a:lnTo>
                <a:lnTo>
                  <a:pt x="899998" y="0"/>
                </a:lnTo>
                <a:lnTo>
                  <a:pt x="0" y="0"/>
                </a:lnTo>
                <a:lnTo>
                  <a:pt x="0" y="359994"/>
                </a:lnTo>
                <a:close/>
              </a:path>
            </a:pathLst>
          </a:custGeom>
          <a:solidFill>
            <a:srgbClr val="EDEDE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 txBox="1"/>
          <p:nvPr/>
        </p:nvSpPr>
        <p:spPr>
          <a:xfrm>
            <a:off x="203300" y="1234795"/>
            <a:ext cx="6041390" cy="1854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0">
              <a:lnSpc>
                <a:spcPts val="1300"/>
              </a:lnSpc>
            </a:pP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En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gi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pl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b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ou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ou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om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50" dirty="0">
                <a:solidFill>
                  <a:srgbClr val="575756"/>
                </a:solidFill>
                <a:latin typeface="Verdana"/>
                <a:cs typeface="Verdana"/>
              </a:rPr>
              <a:t>v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ol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v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nv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b</a:t>
            </a:r>
            <a:r>
              <a:rPr sz="1100" spc="-1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oa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es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se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,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ud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60" dirty="0">
                <a:solidFill>
                  <a:srgbClr val="575756"/>
                </a:solidFill>
                <a:latin typeface="Verdana"/>
                <a:cs typeface="Verdana"/>
              </a:rPr>
              <a:t>-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v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b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mun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1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in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pe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n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una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b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v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b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al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4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.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di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be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-5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5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in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ial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y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v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om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5" dirty="0">
                <a:solidFill>
                  <a:srgbClr val="575756"/>
                </a:solidFill>
                <a:latin typeface="Verdana"/>
                <a:cs typeface="Verdana"/>
              </a:rPr>
              <a:t>ff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bu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t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evan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mo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pl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om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x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.</a:t>
            </a:r>
            <a:endParaRPr sz="1100">
              <a:latin typeface="Verdana"/>
              <a:cs typeface="Verdana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10"/>
              </a:spcBef>
            </a:pPr>
            <a:endParaRPr sz="1000"/>
          </a:p>
          <a:p>
            <a:pPr marL="0" marR="111125" algn="ctr">
              <a:lnSpc>
                <a:spcPct val="100000"/>
              </a:lnSpc>
            </a:pPr>
            <a:r>
              <a:rPr sz="1400" b="1" spc="-95" dirty="0">
                <a:solidFill>
                  <a:srgbClr val="3D432A"/>
                </a:solidFill>
                <a:latin typeface="Verdana"/>
                <a:cs typeface="Verdana"/>
              </a:rPr>
              <a:t>M</a:t>
            </a:r>
            <a:r>
              <a:rPr sz="1400" b="1" spc="-85" dirty="0">
                <a:solidFill>
                  <a:srgbClr val="3D432A"/>
                </a:solidFill>
                <a:latin typeface="Verdana"/>
                <a:cs typeface="Verdana"/>
              </a:rPr>
              <a:t>e</a:t>
            </a:r>
            <a:r>
              <a:rPr sz="1400" b="1" spc="-90" dirty="0">
                <a:solidFill>
                  <a:srgbClr val="3D432A"/>
                </a:solidFill>
                <a:latin typeface="Verdana"/>
                <a:cs typeface="Verdana"/>
              </a:rPr>
              <a:t>e</a:t>
            </a:r>
            <a:r>
              <a:rPr sz="1400" b="1" spc="-80" dirty="0">
                <a:solidFill>
                  <a:srgbClr val="3D432A"/>
                </a:solidFill>
                <a:latin typeface="Verdana"/>
                <a:cs typeface="Verdana"/>
              </a:rPr>
              <a:t>t</a:t>
            </a:r>
            <a:r>
              <a:rPr sz="1400" b="1" spc="-90" dirty="0">
                <a:solidFill>
                  <a:srgbClr val="3D432A"/>
                </a:solidFill>
                <a:latin typeface="Verdana"/>
                <a:cs typeface="Verdana"/>
              </a:rPr>
              <a:t>i</a:t>
            </a:r>
            <a:r>
              <a:rPr sz="1400" b="1" spc="-114" dirty="0">
                <a:solidFill>
                  <a:srgbClr val="3D432A"/>
                </a:solidFill>
                <a:latin typeface="Verdana"/>
                <a:cs typeface="Verdana"/>
              </a:rPr>
              <a:t>n</a:t>
            </a:r>
            <a:r>
              <a:rPr sz="1400" b="1" spc="-60" dirty="0">
                <a:solidFill>
                  <a:srgbClr val="3D432A"/>
                </a:solidFill>
                <a:latin typeface="Verdana"/>
                <a:cs typeface="Verdana"/>
              </a:rPr>
              <a:t>g</a:t>
            </a:r>
            <a:r>
              <a:rPr sz="1400" b="1" spc="-65" dirty="0">
                <a:solidFill>
                  <a:srgbClr val="3D432A"/>
                </a:solidFill>
                <a:latin typeface="Verdana"/>
                <a:cs typeface="Verdana"/>
              </a:rPr>
              <a:t> </a:t>
            </a:r>
            <a:r>
              <a:rPr sz="1400" b="1" spc="-110" dirty="0">
                <a:solidFill>
                  <a:srgbClr val="3D432A"/>
                </a:solidFill>
                <a:latin typeface="Verdana"/>
                <a:cs typeface="Verdana"/>
              </a:rPr>
              <a:t>d</a:t>
            </a:r>
            <a:r>
              <a:rPr sz="1400" b="1" spc="-85" dirty="0">
                <a:solidFill>
                  <a:srgbClr val="3D432A"/>
                </a:solidFill>
                <a:latin typeface="Verdana"/>
                <a:cs typeface="Verdana"/>
              </a:rPr>
              <a:t>i</a:t>
            </a:r>
            <a:r>
              <a:rPr sz="1400" b="1" spc="-120" dirty="0">
                <a:solidFill>
                  <a:srgbClr val="3D432A"/>
                </a:solidFill>
                <a:latin typeface="Verdana"/>
                <a:cs typeface="Verdana"/>
              </a:rPr>
              <a:t>v</a:t>
            </a:r>
            <a:r>
              <a:rPr sz="1400" b="1" spc="-85" dirty="0">
                <a:solidFill>
                  <a:srgbClr val="3D432A"/>
                </a:solidFill>
                <a:latin typeface="Verdana"/>
                <a:cs typeface="Verdana"/>
              </a:rPr>
              <a:t>e</a:t>
            </a:r>
            <a:r>
              <a:rPr sz="1400" b="1" spc="-75" dirty="0">
                <a:solidFill>
                  <a:srgbClr val="3D432A"/>
                </a:solidFill>
                <a:latin typeface="Verdana"/>
                <a:cs typeface="Verdana"/>
              </a:rPr>
              <a:t>r</a:t>
            </a:r>
            <a:r>
              <a:rPr sz="1400" b="1" spc="-95" dirty="0">
                <a:solidFill>
                  <a:srgbClr val="3D432A"/>
                </a:solidFill>
                <a:latin typeface="Verdana"/>
                <a:cs typeface="Verdana"/>
              </a:rPr>
              <a:t>s</a:t>
            </a:r>
            <a:r>
              <a:rPr sz="1400" b="1" spc="-50" dirty="0">
                <a:solidFill>
                  <a:srgbClr val="3D432A"/>
                </a:solidFill>
                <a:latin typeface="Verdana"/>
                <a:cs typeface="Verdana"/>
              </a:rPr>
              <a:t>e</a:t>
            </a:r>
            <a:r>
              <a:rPr sz="1400" b="1" spc="-65" dirty="0">
                <a:solidFill>
                  <a:srgbClr val="3D432A"/>
                </a:solidFill>
                <a:latin typeface="Verdana"/>
                <a:cs typeface="Verdana"/>
              </a:rPr>
              <a:t> </a:t>
            </a:r>
            <a:r>
              <a:rPr sz="1400" b="1" spc="-75" dirty="0">
                <a:solidFill>
                  <a:srgbClr val="3D432A"/>
                </a:solidFill>
                <a:latin typeface="Verdana"/>
                <a:cs typeface="Verdana"/>
              </a:rPr>
              <a:t>c</a:t>
            </a:r>
            <a:r>
              <a:rPr sz="1400" b="1" spc="-100" dirty="0">
                <a:solidFill>
                  <a:srgbClr val="3D432A"/>
                </a:solidFill>
                <a:latin typeface="Verdana"/>
                <a:cs typeface="Verdana"/>
              </a:rPr>
              <a:t>o</a:t>
            </a:r>
            <a:r>
              <a:rPr sz="1400" b="1" spc="-120" dirty="0">
                <a:solidFill>
                  <a:srgbClr val="3D432A"/>
                </a:solidFill>
                <a:latin typeface="Verdana"/>
                <a:cs typeface="Verdana"/>
              </a:rPr>
              <a:t>mm</a:t>
            </a:r>
            <a:r>
              <a:rPr sz="1400" b="1" spc="-114" dirty="0">
                <a:solidFill>
                  <a:srgbClr val="3D432A"/>
                </a:solidFill>
                <a:latin typeface="Verdana"/>
                <a:cs typeface="Verdana"/>
              </a:rPr>
              <a:t>u</a:t>
            </a:r>
            <a:r>
              <a:rPr sz="1400" b="1" spc="-120" dirty="0">
                <a:solidFill>
                  <a:srgbClr val="3D432A"/>
                </a:solidFill>
                <a:latin typeface="Verdana"/>
                <a:cs typeface="Verdana"/>
              </a:rPr>
              <a:t>n</a:t>
            </a:r>
            <a:r>
              <a:rPr sz="1400" b="1" spc="-90" dirty="0">
                <a:solidFill>
                  <a:srgbClr val="3D432A"/>
                </a:solidFill>
                <a:latin typeface="Verdana"/>
                <a:cs typeface="Verdana"/>
              </a:rPr>
              <a:t>i</a:t>
            </a:r>
            <a:r>
              <a:rPr sz="1400" b="1" spc="-70" dirty="0">
                <a:solidFill>
                  <a:srgbClr val="3D432A"/>
                </a:solidFill>
                <a:latin typeface="Verdana"/>
                <a:cs typeface="Verdana"/>
              </a:rPr>
              <a:t>c</a:t>
            </a:r>
            <a:r>
              <a:rPr sz="1400" b="1" spc="-100" dirty="0">
                <a:solidFill>
                  <a:srgbClr val="3D432A"/>
                </a:solidFill>
                <a:latin typeface="Verdana"/>
                <a:cs typeface="Verdana"/>
              </a:rPr>
              <a:t>a</a:t>
            </a:r>
            <a:r>
              <a:rPr sz="1400" b="1" spc="-80" dirty="0">
                <a:solidFill>
                  <a:srgbClr val="3D432A"/>
                </a:solidFill>
                <a:latin typeface="Verdana"/>
                <a:cs typeface="Verdana"/>
              </a:rPr>
              <a:t>t</a:t>
            </a:r>
            <a:r>
              <a:rPr sz="1400" b="1" spc="-90" dirty="0">
                <a:solidFill>
                  <a:srgbClr val="3D432A"/>
                </a:solidFill>
                <a:latin typeface="Verdana"/>
                <a:cs typeface="Verdana"/>
              </a:rPr>
              <a:t>i</a:t>
            </a:r>
            <a:r>
              <a:rPr sz="1400" b="1" spc="-100" dirty="0">
                <a:solidFill>
                  <a:srgbClr val="3D432A"/>
                </a:solidFill>
                <a:latin typeface="Verdana"/>
                <a:cs typeface="Verdana"/>
              </a:rPr>
              <a:t>o</a:t>
            </a:r>
            <a:r>
              <a:rPr sz="1400" b="1" spc="-70" dirty="0">
                <a:solidFill>
                  <a:srgbClr val="3D432A"/>
                </a:solidFill>
                <a:latin typeface="Verdana"/>
                <a:cs typeface="Verdana"/>
              </a:rPr>
              <a:t>n</a:t>
            </a:r>
            <a:r>
              <a:rPr sz="1400" b="1" spc="-65" dirty="0">
                <a:solidFill>
                  <a:srgbClr val="3D432A"/>
                </a:solidFill>
                <a:latin typeface="Verdana"/>
                <a:cs typeface="Verdana"/>
              </a:rPr>
              <a:t> </a:t>
            </a:r>
            <a:r>
              <a:rPr sz="1400" b="1" spc="-95" dirty="0">
                <a:solidFill>
                  <a:srgbClr val="3D432A"/>
                </a:solidFill>
                <a:latin typeface="Verdana"/>
                <a:cs typeface="Verdana"/>
              </a:rPr>
              <a:t>s</a:t>
            </a:r>
            <a:r>
              <a:rPr sz="1400" b="1" spc="-114" dirty="0">
                <a:solidFill>
                  <a:srgbClr val="3D432A"/>
                </a:solidFill>
                <a:latin typeface="Verdana"/>
                <a:cs typeface="Verdana"/>
              </a:rPr>
              <a:t>u</a:t>
            </a:r>
            <a:r>
              <a:rPr sz="1400" b="1" spc="-100" dirty="0">
                <a:solidFill>
                  <a:srgbClr val="3D432A"/>
                </a:solidFill>
                <a:latin typeface="Verdana"/>
                <a:cs typeface="Verdana"/>
              </a:rPr>
              <a:t>ppo</a:t>
            </a:r>
            <a:r>
              <a:rPr sz="1400" b="1" spc="-60" dirty="0">
                <a:solidFill>
                  <a:srgbClr val="3D432A"/>
                </a:solidFill>
                <a:latin typeface="Verdana"/>
                <a:cs typeface="Verdana"/>
              </a:rPr>
              <a:t>r</a:t>
            </a:r>
            <a:r>
              <a:rPr sz="1400" b="1" spc="-40" dirty="0">
                <a:solidFill>
                  <a:srgbClr val="3D432A"/>
                </a:solidFill>
                <a:latin typeface="Verdana"/>
                <a:cs typeface="Verdana"/>
              </a:rPr>
              <a:t>t</a:t>
            </a:r>
            <a:r>
              <a:rPr sz="1400" b="1" spc="-65" dirty="0">
                <a:solidFill>
                  <a:srgbClr val="3D432A"/>
                </a:solidFill>
                <a:latin typeface="Verdana"/>
                <a:cs typeface="Verdana"/>
              </a:rPr>
              <a:t> </a:t>
            </a:r>
            <a:r>
              <a:rPr sz="1400" b="1" spc="-114" dirty="0">
                <a:solidFill>
                  <a:srgbClr val="3D432A"/>
                </a:solidFill>
                <a:latin typeface="Verdana"/>
                <a:cs typeface="Verdana"/>
              </a:rPr>
              <a:t>n</a:t>
            </a:r>
            <a:r>
              <a:rPr sz="1400" b="1" spc="-90" dirty="0">
                <a:solidFill>
                  <a:srgbClr val="3D432A"/>
                </a:solidFill>
                <a:latin typeface="Verdana"/>
                <a:cs typeface="Verdana"/>
              </a:rPr>
              <a:t>e</a:t>
            </a:r>
            <a:r>
              <a:rPr sz="1400" b="1" spc="-95" dirty="0">
                <a:solidFill>
                  <a:srgbClr val="3D432A"/>
                </a:solidFill>
                <a:latin typeface="Verdana"/>
                <a:cs typeface="Verdana"/>
              </a:rPr>
              <a:t>e</a:t>
            </a:r>
            <a:r>
              <a:rPr sz="1400" b="1" spc="-90" dirty="0">
                <a:solidFill>
                  <a:srgbClr val="3D432A"/>
                </a:solidFill>
                <a:latin typeface="Verdana"/>
                <a:cs typeface="Verdana"/>
              </a:rPr>
              <a:t>d</a:t>
            </a:r>
            <a:r>
              <a:rPr sz="1400" b="1" spc="-50" dirty="0">
                <a:solidFill>
                  <a:srgbClr val="3D432A"/>
                </a:solidFill>
                <a:latin typeface="Verdana"/>
                <a:cs typeface="Verdana"/>
              </a:rPr>
              <a:t>s</a:t>
            </a:r>
            <a:endParaRPr sz="1400">
              <a:latin typeface="Verdana"/>
              <a:cs typeface="Verdana"/>
            </a:endParaRPr>
          </a:p>
          <a:p>
            <a:pPr>
              <a:lnSpc>
                <a:spcPts val="1300"/>
              </a:lnSpc>
              <a:spcBef>
                <a:spcPts val="19"/>
              </a:spcBef>
            </a:pPr>
            <a:endParaRPr sz="1300"/>
          </a:p>
          <a:p>
            <a:pPr marR="111125" algn="ctr">
              <a:lnSpc>
                <a:spcPct val="100000"/>
              </a:lnSpc>
            </a:pPr>
            <a:r>
              <a:rPr sz="1200" spc="-40" dirty="0">
                <a:solidFill>
                  <a:srgbClr val="92C24F"/>
                </a:solidFill>
                <a:latin typeface="Verdana"/>
                <a:cs typeface="Verdana"/>
              </a:rPr>
              <a:t>E</a:t>
            </a:r>
            <a:r>
              <a:rPr sz="1200" spc="-50" dirty="0">
                <a:solidFill>
                  <a:srgbClr val="92C24F"/>
                </a:solidFill>
                <a:latin typeface="Verdana"/>
                <a:cs typeface="Verdana"/>
              </a:rPr>
              <a:t>l</a:t>
            </a:r>
            <a:r>
              <a:rPr sz="1200" spc="-45" dirty="0">
                <a:solidFill>
                  <a:srgbClr val="92C24F"/>
                </a:solidFill>
                <a:latin typeface="Verdana"/>
                <a:cs typeface="Verdana"/>
              </a:rPr>
              <a:t>i</a:t>
            </a:r>
            <a:r>
              <a:rPr sz="1200" spc="-25" dirty="0">
                <a:solidFill>
                  <a:srgbClr val="92C24F"/>
                </a:solidFill>
                <a:latin typeface="Verdana"/>
                <a:cs typeface="Verdana"/>
              </a:rPr>
              <a:t>c</a:t>
            </a:r>
            <a:r>
              <a:rPr sz="1200" spc="-45" dirty="0">
                <a:solidFill>
                  <a:srgbClr val="92C24F"/>
                </a:solidFill>
                <a:latin typeface="Verdana"/>
                <a:cs typeface="Verdana"/>
              </a:rPr>
              <a:t>i</a:t>
            </a:r>
            <a:r>
              <a:rPr sz="1200" spc="-35" dirty="0">
                <a:solidFill>
                  <a:srgbClr val="92C24F"/>
                </a:solidFill>
                <a:latin typeface="Verdana"/>
                <a:cs typeface="Verdana"/>
              </a:rPr>
              <a:t>t</a:t>
            </a:r>
            <a:r>
              <a:rPr sz="1200" spc="-50" dirty="0">
                <a:solidFill>
                  <a:srgbClr val="92C24F"/>
                </a:solidFill>
                <a:latin typeface="Verdana"/>
                <a:cs typeface="Verdana"/>
              </a:rPr>
              <a:t>i</a:t>
            </a:r>
            <a:r>
              <a:rPr sz="1200" spc="-40" dirty="0">
                <a:solidFill>
                  <a:srgbClr val="92C24F"/>
                </a:solidFill>
                <a:latin typeface="Verdana"/>
                <a:cs typeface="Verdana"/>
              </a:rPr>
              <a:t>n</a:t>
            </a:r>
            <a:r>
              <a:rPr sz="1200" spc="0" dirty="0">
                <a:solidFill>
                  <a:srgbClr val="92C24F"/>
                </a:solidFill>
                <a:latin typeface="Verdana"/>
                <a:cs typeface="Verdana"/>
              </a:rPr>
              <a:t>g</a:t>
            </a:r>
            <a:r>
              <a:rPr sz="1200" spc="-60" dirty="0">
                <a:solidFill>
                  <a:srgbClr val="92C24F"/>
                </a:solidFill>
                <a:latin typeface="Verdana"/>
                <a:cs typeface="Verdana"/>
              </a:rPr>
              <a:t> </a:t>
            </a:r>
            <a:r>
              <a:rPr sz="1200" spc="-35" dirty="0">
                <a:solidFill>
                  <a:srgbClr val="92C24F"/>
                </a:solidFill>
                <a:latin typeface="Verdana"/>
                <a:cs typeface="Verdana"/>
              </a:rPr>
              <a:t>t</a:t>
            </a:r>
            <a:r>
              <a:rPr sz="1200" spc="-40" dirty="0">
                <a:solidFill>
                  <a:srgbClr val="92C24F"/>
                </a:solidFill>
                <a:latin typeface="Verdana"/>
                <a:cs typeface="Verdana"/>
              </a:rPr>
              <a:t>h</a:t>
            </a:r>
            <a:r>
              <a:rPr sz="1200" spc="0" dirty="0">
                <a:solidFill>
                  <a:srgbClr val="92C24F"/>
                </a:solidFill>
                <a:latin typeface="Verdana"/>
                <a:cs typeface="Verdana"/>
              </a:rPr>
              <a:t>e</a:t>
            </a:r>
            <a:r>
              <a:rPr sz="1200" spc="-60" dirty="0">
                <a:solidFill>
                  <a:srgbClr val="92C24F"/>
                </a:solidFill>
                <a:latin typeface="Verdana"/>
                <a:cs typeface="Verdana"/>
              </a:rPr>
              <a:t> </a:t>
            </a:r>
            <a:r>
              <a:rPr sz="1200" spc="-30" dirty="0">
                <a:solidFill>
                  <a:srgbClr val="92C24F"/>
                </a:solidFill>
                <a:latin typeface="Verdana"/>
                <a:cs typeface="Verdana"/>
              </a:rPr>
              <a:t>p</a:t>
            </a:r>
            <a:r>
              <a:rPr sz="1200" spc="-35" dirty="0">
                <a:solidFill>
                  <a:srgbClr val="92C24F"/>
                </a:solidFill>
                <a:latin typeface="Verdana"/>
                <a:cs typeface="Verdana"/>
              </a:rPr>
              <a:t>e</a:t>
            </a:r>
            <a:r>
              <a:rPr sz="1200" spc="-5" dirty="0">
                <a:solidFill>
                  <a:srgbClr val="92C24F"/>
                </a:solidFill>
                <a:latin typeface="Verdana"/>
                <a:cs typeface="Verdana"/>
              </a:rPr>
              <a:t>r</a:t>
            </a:r>
            <a:r>
              <a:rPr sz="1200" spc="-30" dirty="0">
                <a:solidFill>
                  <a:srgbClr val="92C24F"/>
                </a:solidFill>
                <a:latin typeface="Verdana"/>
                <a:cs typeface="Verdana"/>
              </a:rPr>
              <a:t>s</a:t>
            </a:r>
            <a:r>
              <a:rPr sz="1200" spc="-40" dirty="0">
                <a:solidFill>
                  <a:srgbClr val="92C24F"/>
                </a:solidFill>
                <a:latin typeface="Verdana"/>
                <a:cs typeface="Verdana"/>
              </a:rPr>
              <a:t>o</a:t>
            </a:r>
            <a:r>
              <a:rPr sz="1200" spc="-65" dirty="0">
                <a:solidFill>
                  <a:srgbClr val="92C24F"/>
                </a:solidFill>
                <a:latin typeface="Verdana"/>
                <a:cs typeface="Verdana"/>
              </a:rPr>
              <a:t>n</a:t>
            </a:r>
            <a:r>
              <a:rPr sz="1200" spc="-30" dirty="0">
                <a:solidFill>
                  <a:srgbClr val="92C24F"/>
                </a:solidFill>
                <a:latin typeface="Verdana"/>
                <a:cs typeface="Verdana"/>
              </a:rPr>
              <a:t>’</a:t>
            </a:r>
            <a:r>
              <a:rPr sz="1200" spc="0" dirty="0">
                <a:solidFill>
                  <a:srgbClr val="92C24F"/>
                </a:solidFill>
                <a:latin typeface="Verdana"/>
                <a:cs typeface="Verdana"/>
              </a:rPr>
              <a:t>s</a:t>
            </a:r>
            <a:r>
              <a:rPr sz="1200" spc="-60" dirty="0">
                <a:solidFill>
                  <a:srgbClr val="92C24F"/>
                </a:solidFill>
                <a:latin typeface="Verdana"/>
                <a:cs typeface="Verdana"/>
              </a:rPr>
              <a:t> </a:t>
            </a:r>
            <a:r>
              <a:rPr sz="1200" spc="-45" dirty="0">
                <a:solidFill>
                  <a:srgbClr val="92C24F"/>
                </a:solidFill>
                <a:latin typeface="Verdana"/>
                <a:cs typeface="Verdana"/>
              </a:rPr>
              <a:t>vi</a:t>
            </a:r>
            <a:r>
              <a:rPr sz="1200" spc="-50" dirty="0">
                <a:solidFill>
                  <a:srgbClr val="92C24F"/>
                </a:solidFill>
                <a:latin typeface="Verdana"/>
                <a:cs typeface="Verdana"/>
              </a:rPr>
              <a:t>e</a:t>
            </a:r>
            <a:r>
              <a:rPr sz="1200" spc="0" dirty="0">
                <a:solidFill>
                  <a:srgbClr val="92C24F"/>
                </a:solidFill>
                <a:latin typeface="Verdana"/>
                <a:cs typeface="Verdana"/>
              </a:rPr>
              <a:t>w</a:t>
            </a:r>
            <a:r>
              <a:rPr sz="1200" spc="-60" dirty="0">
                <a:solidFill>
                  <a:srgbClr val="92C24F"/>
                </a:solidFill>
                <a:latin typeface="Verdana"/>
                <a:cs typeface="Verdana"/>
              </a:rPr>
              <a:t> b</a:t>
            </a:r>
            <a:r>
              <a:rPr sz="1200" spc="0" dirty="0">
                <a:solidFill>
                  <a:srgbClr val="92C24F"/>
                </a:solidFill>
                <a:latin typeface="Verdana"/>
                <a:cs typeface="Verdana"/>
              </a:rPr>
              <a:t>y</a:t>
            </a:r>
            <a:r>
              <a:rPr sz="1200" spc="-60" dirty="0">
                <a:solidFill>
                  <a:srgbClr val="92C24F"/>
                </a:solidFill>
                <a:latin typeface="Verdana"/>
                <a:cs typeface="Verdana"/>
              </a:rPr>
              <a:t> </a:t>
            </a:r>
            <a:r>
              <a:rPr sz="1200" spc="-40" dirty="0">
                <a:solidFill>
                  <a:srgbClr val="92C24F"/>
                </a:solidFill>
                <a:latin typeface="Verdana"/>
                <a:cs typeface="Verdana"/>
              </a:rPr>
              <a:t>a</a:t>
            </a:r>
            <a:r>
              <a:rPr sz="1200" spc="-55" dirty="0">
                <a:solidFill>
                  <a:srgbClr val="92C24F"/>
                </a:solidFill>
                <a:latin typeface="Verdana"/>
                <a:cs typeface="Verdana"/>
              </a:rPr>
              <a:t>d</a:t>
            </a:r>
            <a:r>
              <a:rPr sz="1200" spc="-50" dirty="0">
                <a:solidFill>
                  <a:srgbClr val="92C24F"/>
                </a:solidFill>
                <a:latin typeface="Verdana"/>
                <a:cs typeface="Verdana"/>
              </a:rPr>
              <a:t>j</a:t>
            </a:r>
            <a:r>
              <a:rPr sz="1200" spc="-40" dirty="0">
                <a:solidFill>
                  <a:srgbClr val="92C24F"/>
                </a:solidFill>
                <a:latin typeface="Verdana"/>
                <a:cs typeface="Verdana"/>
              </a:rPr>
              <a:t>u</a:t>
            </a:r>
            <a:r>
              <a:rPr sz="1200" spc="-25" dirty="0">
                <a:solidFill>
                  <a:srgbClr val="92C24F"/>
                </a:solidFill>
                <a:latin typeface="Verdana"/>
                <a:cs typeface="Verdana"/>
              </a:rPr>
              <a:t>s</a:t>
            </a:r>
            <a:r>
              <a:rPr sz="1200" spc="-35" dirty="0">
                <a:solidFill>
                  <a:srgbClr val="92C24F"/>
                </a:solidFill>
                <a:latin typeface="Verdana"/>
                <a:cs typeface="Verdana"/>
              </a:rPr>
              <a:t>t</a:t>
            </a:r>
            <a:r>
              <a:rPr sz="1200" spc="-50" dirty="0">
                <a:solidFill>
                  <a:srgbClr val="92C24F"/>
                </a:solidFill>
                <a:latin typeface="Verdana"/>
                <a:cs typeface="Verdana"/>
              </a:rPr>
              <a:t>i</a:t>
            </a:r>
            <a:r>
              <a:rPr sz="1200" spc="-40" dirty="0">
                <a:solidFill>
                  <a:srgbClr val="92C24F"/>
                </a:solidFill>
                <a:latin typeface="Verdana"/>
                <a:cs typeface="Verdana"/>
              </a:rPr>
              <a:t>n</a:t>
            </a:r>
            <a:r>
              <a:rPr sz="1200" spc="0" dirty="0">
                <a:solidFill>
                  <a:srgbClr val="92C24F"/>
                </a:solidFill>
                <a:latin typeface="Verdana"/>
                <a:cs typeface="Verdana"/>
              </a:rPr>
              <a:t>g</a:t>
            </a:r>
            <a:r>
              <a:rPr sz="1200" spc="-60" dirty="0">
                <a:solidFill>
                  <a:srgbClr val="92C24F"/>
                </a:solidFill>
                <a:latin typeface="Verdana"/>
                <a:cs typeface="Verdana"/>
              </a:rPr>
              <a:t> </a:t>
            </a:r>
            <a:r>
              <a:rPr sz="1200" spc="-35" dirty="0">
                <a:solidFill>
                  <a:srgbClr val="92C24F"/>
                </a:solidFill>
                <a:latin typeface="Verdana"/>
                <a:cs typeface="Verdana"/>
              </a:rPr>
              <a:t>t</a:t>
            </a:r>
            <a:r>
              <a:rPr sz="1200" spc="-40" dirty="0">
                <a:solidFill>
                  <a:srgbClr val="92C24F"/>
                </a:solidFill>
                <a:latin typeface="Verdana"/>
                <a:cs typeface="Verdana"/>
              </a:rPr>
              <a:t>h</a:t>
            </a:r>
            <a:r>
              <a:rPr sz="1200" spc="0" dirty="0">
                <a:solidFill>
                  <a:srgbClr val="92C24F"/>
                </a:solidFill>
                <a:latin typeface="Verdana"/>
                <a:cs typeface="Verdana"/>
              </a:rPr>
              <a:t>e</a:t>
            </a:r>
            <a:r>
              <a:rPr sz="1200" spc="-60" dirty="0">
                <a:solidFill>
                  <a:srgbClr val="92C24F"/>
                </a:solidFill>
                <a:latin typeface="Verdana"/>
                <a:cs typeface="Verdana"/>
              </a:rPr>
              <a:t> </a:t>
            </a:r>
            <a:r>
              <a:rPr sz="1200" spc="-50" dirty="0">
                <a:solidFill>
                  <a:srgbClr val="92C24F"/>
                </a:solidFill>
                <a:latin typeface="Verdana"/>
                <a:cs typeface="Verdana"/>
              </a:rPr>
              <a:t>m</a:t>
            </a:r>
            <a:r>
              <a:rPr sz="1200" spc="-45" dirty="0">
                <a:solidFill>
                  <a:srgbClr val="92C24F"/>
                </a:solidFill>
                <a:latin typeface="Verdana"/>
                <a:cs typeface="Verdana"/>
              </a:rPr>
              <a:t>i</a:t>
            </a:r>
            <a:r>
              <a:rPr sz="1200" spc="0" dirty="0">
                <a:solidFill>
                  <a:srgbClr val="92C24F"/>
                </a:solidFill>
                <a:latin typeface="Verdana"/>
                <a:cs typeface="Verdana"/>
              </a:rPr>
              <a:t>x</a:t>
            </a:r>
            <a:r>
              <a:rPr sz="1200" spc="-60" dirty="0">
                <a:solidFill>
                  <a:srgbClr val="92C24F"/>
                </a:solidFill>
                <a:latin typeface="Verdana"/>
                <a:cs typeface="Verdana"/>
              </a:rPr>
              <a:t> </a:t>
            </a:r>
            <a:r>
              <a:rPr sz="1200" spc="-40" dirty="0">
                <a:solidFill>
                  <a:srgbClr val="92C24F"/>
                </a:solidFill>
                <a:latin typeface="Verdana"/>
                <a:cs typeface="Verdana"/>
              </a:rPr>
              <a:t>o</a:t>
            </a:r>
            <a:r>
              <a:rPr sz="1200" spc="0" dirty="0">
                <a:solidFill>
                  <a:srgbClr val="92C24F"/>
                </a:solidFill>
                <a:latin typeface="Verdana"/>
                <a:cs typeface="Verdana"/>
              </a:rPr>
              <a:t>f</a:t>
            </a:r>
            <a:r>
              <a:rPr sz="1200" spc="-60" dirty="0">
                <a:solidFill>
                  <a:srgbClr val="92C24F"/>
                </a:solidFill>
                <a:latin typeface="Verdana"/>
                <a:cs typeface="Verdana"/>
              </a:rPr>
              <a:t> </a:t>
            </a:r>
            <a:r>
              <a:rPr sz="1200" spc="-50" dirty="0">
                <a:solidFill>
                  <a:srgbClr val="92C24F"/>
                </a:solidFill>
                <a:latin typeface="Verdana"/>
                <a:cs typeface="Verdana"/>
              </a:rPr>
              <a:t>in</a:t>
            </a:r>
            <a:r>
              <a:rPr sz="1200" spc="-30" dirty="0">
                <a:solidFill>
                  <a:srgbClr val="92C24F"/>
                </a:solidFill>
                <a:latin typeface="Verdana"/>
                <a:cs typeface="Verdana"/>
              </a:rPr>
              <a:t>f</a:t>
            </a:r>
            <a:r>
              <a:rPr sz="1200" spc="-40" dirty="0">
                <a:solidFill>
                  <a:srgbClr val="92C24F"/>
                </a:solidFill>
                <a:latin typeface="Verdana"/>
                <a:cs typeface="Verdana"/>
              </a:rPr>
              <a:t>o</a:t>
            </a:r>
            <a:r>
              <a:rPr sz="1200" spc="-20" dirty="0">
                <a:solidFill>
                  <a:srgbClr val="92C24F"/>
                </a:solidFill>
                <a:latin typeface="Verdana"/>
                <a:cs typeface="Verdana"/>
              </a:rPr>
              <a:t>r</a:t>
            </a:r>
            <a:r>
              <a:rPr sz="1200" spc="-45" dirty="0">
                <a:solidFill>
                  <a:srgbClr val="92C24F"/>
                </a:solidFill>
                <a:latin typeface="Verdana"/>
                <a:cs typeface="Verdana"/>
              </a:rPr>
              <a:t>m</a:t>
            </a:r>
            <a:r>
              <a:rPr sz="1200" spc="-50" dirty="0">
                <a:solidFill>
                  <a:srgbClr val="92C24F"/>
                </a:solidFill>
                <a:latin typeface="Verdana"/>
                <a:cs typeface="Verdana"/>
              </a:rPr>
              <a:t>a</a:t>
            </a:r>
            <a:r>
              <a:rPr sz="1200" spc="-35" dirty="0">
                <a:solidFill>
                  <a:srgbClr val="92C24F"/>
                </a:solidFill>
                <a:latin typeface="Verdana"/>
                <a:cs typeface="Verdana"/>
              </a:rPr>
              <a:t>t</a:t>
            </a:r>
            <a:r>
              <a:rPr sz="1200" spc="-45" dirty="0">
                <a:solidFill>
                  <a:srgbClr val="92C24F"/>
                </a:solidFill>
                <a:latin typeface="Verdana"/>
                <a:cs typeface="Verdana"/>
              </a:rPr>
              <a:t>i</a:t>
            </a:r>
            <a:r>
              <a:rPr sz="1200" spc="-40" dirty="0">
                <a:solidFill>
                  <a:srgbClr val="92C24F"/>
                </a:solidFill>
                <a:latin typeface="Verdana"/>
                <a:cs typeface="Verdana"/>
              </a:rPr>
              <a:t>o</a:t>
            </a:r>
            <a:r>
              <a:rPr sz="1200" spc="0" dirty="0">
                <a:solidFill>
                  <a:srgbClr val="92C24F"/>
                </a:solidFill>
                <a:latin typeface="Verdana"/>
                <a:cs typeface="Verdana"/>
              </a:rPr>
              <a:t>n</a:t>
            </a:r>
            <a:r>
              <a:rPr sz="1200" spc="-60" dirty="0">
                <a:solidFill>
                  <a:srgbClr val="92C24F"/>
                </a:solidFill>
                <a:latin typeface="Verdana"/>
                <a:cs typeface="Verdana"/>
              </a:rPr>
              <a:t> </a:t>
            </a:r>
            <a:r>
              <a:rPr sz="1200" spc="-20" dirty="0">
                <a:solidFill>
                  <a:srgbClr val="92C24F"/>
                </a:solidFill>
                <a:latin typeface="Verdana"/>
                <a:cs typeface="Verdana"/>
              </a:rPr>
              <a:t>c</a:t>
            </a:r>
            <a:r>
              <a:rPr sz="1200" spc="-50" dirty="0">
                <a:solidFill>
                  <a:srgbClr val="92C24F"/>
                </a:solidFill>
                <a:latin typeface="Verdana"/>
                <a:cs typeface="Verdana"/>
              </a:rPr>
              <a:t>han</a:t>
            </a:r>
            <a:r>
              <a:rPr sz="1200" spc="-40" dirty="0">
                <a:solidFill>
                  <a:srgbClr val="92C24F"/>
                </a:solidFill>
                <a:latin typeface="Verdana"/>
                <a:cs typeface="Verdana"/>
              </a:rPr>
              <a:t>n</a:t>
            </a:r>
            <a:r>
              <a:rPr sz="1200" spc="-35" dirty="0">
                <a:solidFill>
                  <a:srgbClr val="92C24F"/>
                </a:solidFill>
                <a:latin typeface="Verdana"/>
                <a:cs typeface="Verdana"/>
              </a:rPr>
              <a:t>e</a:t>
            </a:r>
            <a:r>
              <a:rPr sz="1200" spc="-40" dirty="0">
                <a:solidFill>
                  <a:srgbClr val="92C24F"/>
                </a:solidFill>
                <a:latin typeface="Verdana"/>
                <a:cs typeface="Verdana"/>
              </a:rPr>
              <a:t>l</a:t>
            </a:r>
            <a:r>
              <a:rPr sz="1200" spc="0" dirty="0">
                <a:solidFill>
                  <a:srgbClr val="92C24F"/>
                </a:solidFill>
                <a:latin typeface="Verdana"/>
                <a:cs typeface="Verdana"/>
              </a:rPr>
              <a:t>s</a:t>
            </a:r>
            <a:endParaRPr sz="1200">
              <a:latin typeface="Verdana"/>
              <a:cs typeface="Verdana"/>
            </a:endParaRPr>
          </a:p>
          <a:p>
            <a:pPr>
              <a:lnSpc>
                <a:spcPts val="1100"/>
              </a:lnSpc>
              <a:spcBef>
                <a:spcPts val="26"/>
              </a:spcBef>
            </a:pPr>
            <a:endParaRPr sz="1100"/>
          </a:p>
          <a:p>
            <a:pPr marL="0" marR="14604" algn="ctr">
              <a:lnSpc>
                <a:spcPct val="100000"/>
              </a:lnSpc>
              <a:tabLst>
                <a:tab pos="2783205" algn="l"/>
              </a:tabLst>
            </a:pPr>
            <a:r>
              <a:rPr sz="1400" spc="-95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400" spc="-7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400" spc="-2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400" spc="-4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400" spc="1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400" spc="0" dirty="0">
                <a:solidFill>
                  <a:srgbClr val="575756"/>
                </a:solidFill>
                <a:latin typeface="Verdana"/>
                <a:cs typeface="Verdana"/>
              </a:rPr>
              <a:t>T	</a:t>
            </a:r>
            <a:r>
              <a:rPr sz="1400" spc="-7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400" spc="-5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400" spc="-95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400" spc="-7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400" spc="-2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400" spc="-4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400" spc="1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400" spc="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6725509" y="216003"/>
            <a:ext cx="619505" cy="540003"/>
          </a:xfrm>
          <a:custGeom>
            <a:avLst/>
            <a:gdLst/>
            <a:ahLst/>
            <a:cxnLst/>
            <a:rect l="l" t="t" r="r" b="b"/>
            <a:pathLst>
              <a:path w="619505" h="540003">
                <a:moveTo>
                  <a:pt x="249326" y="314845"/>
                </a:moveTo>
                <a:lnTo>
                  <a:pt x="241693" y="314845"/>
                </a:lnTo>
                <a:lnTo>
                  <a:pt x="239153" y="317385"/>
                </a:lnTo>
                <a:lnTo>
                  <a:pt x="239153" y="321208"/>
                </a:lnTo>
                <a:lnTo>
                  <a:pt x="240468" y="418663"/>
                </a:lnTo>
                <a:lnTo>
                  <a:pt x="264302" y="451599"/>
                </a:lnTo>
                <a:lnTo>
                  <a:pt x="291312" y="459219"/>
                </a:lnTo>
                <a:lnTo>
                  <a:pt x="445236" y="459219"/>
                </a:lnTo>
                <a:lnTo>
                  <a:pt x="527913" y="538099"/>
                </a:lnTo>
                <a:lnTo>
                  <a:pt x="529183" y="539369"/>
                </a:lnTo>
                <a:lnTo>
                  <a:pt x="530466" y="540004"/>
                </a:lnTo>
                <a:lnTo>
                  <a:pt x="534276" y="540004"/>
                </a:lnTo>
                <a:lnTo>
                  <a:pt x="534911" y="539369"/>
                </a:lnTo>
                <a:lnTo>
                  <a:pt x="537451" y="538734"/>
                </a:lnTo>
                <a:lnTo>
                  <a:pt x="538733" y="536181"/>
                </a:lnTo>
                <a:lnTo>
                  <a:pt x="538733" y="518375"/>
                </a:lnTo>
                <a:lnTo>
                  <a:pt x="526008" y="518375"/>
                </a:lnTo>
                <a:lnTo>
                  <a:pt x="452221" y="449046"/>
                </a:lnTo>
                <a:lnTo>
                  <a:pt x="450951" y="447776"/>
                </a:lnTo>
                <a:lnTo>
                  <a:pt x="449681" y="447141"/>
                </a:lnTo>
                <a:lnTo>
                  <a:pt x="285634" y="446727"/>
                </a:lnTo>
                <a:lnTo>
                  <a:pt x="272352" y="442225"/>
                </a:lnTo>
                <a:lnTo>
                  <a:pt x="261638" y="433560"/>
                </a:lnTo>
                <a:lnTo>
                  <a:pt x="254484" y="421724"/>
                </a:lnTo>
                <a:lnTo>
                  <a:pt x="251879" y="407708"/>
                </a:lnTo>
                <a:lnTo>
                  <a:pt x="251879" y="317385"/>
                </a:lnTo>
                <a:lnTo>
                  <a:pt x="249326" y="314845"/>
                </a:lnTo>
                <a:close/>
              </a:path>
              <a:path w="619505" h="540003">
                <a:moveTo>
                  <a:pt x="567347" y="186359"/>
                </a:moveTo>
                <a:lnTo>
                  <a:pt x="425513" y="186359"/>
                </a:lnTo>
                <a:lnTo>
                  <a:pt x="422973" y="188912"/>
                </a:lnTo>
                <a:lnTo>
                  <a:pt x="422973" y="196545"/>
                </a:lnTo>
                <a:lnTo>
                  <a:pt x="425513" y="199085"/>
                </a:lnTo>
                <a:lnTo>
                  <a:pt x="573660" y="199499"/>
                </a:lnTo>
                <a:lnTo>
                  <a:pt x="586942" y="204001"/>
                </a:lnTo>
                <a:lnTo>
                  <a:pt x="597655" y="212666"/>
                </a:lnTo>
                <a:lnTo>
                  <a:pt x="604810" y="224502"/>
                </a:lnTo>
                <a:lnTo>
                  <a:pt x="607415" y="238518"/>
                </a:lnTo>
                <a:lnTo>
                  <a:pt x="607001" y="412751"/>
                </a:lnTo>
                <a:lnTo>
                  <a:pt x="602499" y="426033"/>
                </a:lnTo>
                <a:lnTo>
                  <a:pt x="593834" y="436746"/>
                </a:lnTo>
                <a:lnTo>
                  <a:pt x="581998" y="443901"/>
                </a:lnTo>
                <a:lnTo>
                  <a:pt x="567982" y="446506"/>
                </a:lnTo>
                <a:lnTo>
                  <a:pt x="528548" y="446506"/>
                </a:lnTo>
                <a:lnTo>
                  <a:pt x="526008" y="449046"/>
                </a:lnTo>
                <a:lnTo>
                  <a:pt x="526008" y="518375"/>
                </a:lnTo>
                <a:lnTo>
                  <a:pt x="538733" y="518375"/>
                </a:lnTo>
                <a:lnTo>
                  <a:pt x="538733" y="459219"/>
                </a:lnTo>
                <a:lnTo>
                  <a:pt x="578942" y="457904"/>
                </a:lnTo>
                <a:lnTo>
                  <a:pt x="611886" y="434073"/>
                </a:lnTo>
                <a:lnTo>
                  <a:pt x="619505" y="238518"/>
                </a:lnTo>
                <a:lnTo>
                  <a:pt x="618220" y="226914"/>
                </a:lnTo>
                <a:lnTo>
                  <a:pt x="613347" y="213820"/>
                </a:lnTo>
                <a:lnTo>
                  <a:pt x="605316" y="202653"/>
                </a:lnTo>
                <a:lnTo>
                  <a:pt x="594635" y="193977"/>
                </a:lnTo>
                <a:lnTo>
                  <a:pt x="581810" y="188358"/>
                </a:lnTo>
                <a:lnTo>
                  <a:pt x="567347" y="186359"/>
                </a:lnTo>
                <a:close/>
              </a:path>
              <a:path w="619505" h="540003">
                <a:moveTo>
                  <a:pt x="330746" y="0"/>
                </a:moveTo>
                <a:lnTo>
                  <a:pt x="40555" y="1317"/>
                </a:lnTo>
                <a:lnTo>
                  <a:pt x="7618" y="25152"/>
                </a:lnTo>
                <a:lnTo>
                  <a:pt x="0" y="52158"/>
                </a:lnTo>
                <a:lnTo>
                  <a:pt x="1317" y="233587"/>
                </a:lnTo>
                <a:lnTo>
                  <a:pt x="25152" y="266524"/>
                </a:lnTo>
                <a:lnTo>
                  <a:pt x="52158" y="274142"/>
                </a:lnTo>
                <a:lnTo>
                  <a:pt x="82054" y="274142"/>
                </a:lnTo>
                <a:lnTo>
                  <a:pt x="82054" y="351739"/>
                </a:lnTo>
                <a:lnTo>
                  <a:pt x="83324" y="353644"/>
                </a:lnTo>
                <a:lnTo>
                  <a:pt x="85864" y="354914"/>
                </a:lnTo>
                <a:lnTo>
                  <a:pt x="86499" y="355549"/>
                </a:lnTo>
                <a:lnTo>
                  <a:pt x="90322" y="355549"/>
                </a:lnTo>
                <a:lnTo>
                  <a:pt x="91592" y="354914"/>
                </a:lnTo>
                <a:lnTo>
                  <a:pt x="92862" y="353644"/>
                </a:lnTo>
                <a:lnTo>
                  <a:pt x="113376" y="333921"/>
                </a:lnTo>
                <a:lnTo>
                  <a:pt x="94767" y="333921"/>
                </a:lnTo>
                <a:lnTo>
                  <a:pt x="94767" y="263956"/>
                </a:lnTo>
                <a:lnTo>
                  <a:pt x="92227" y="261416"/>
                </a:lnTo>
                <a:lnTo>
                  <a:pt x="88417" y="261416"/>
                </a:lnTo>
                <a:lnTo>
                  <a:pt x="46480" y="261002"/>
                </a:lnTo>
                <a:lnTo>
                  <a:pt x="33198" y="256500"/>
                </a:lnTo>
                <a:lnTo>
                  <a:pt x="22485" y="247835"/>
                </a:lnTo>
                <a:lnTo>
                  <a:pt x="15330" y="235999"/>
                </a:lnTo>
                <a:lnTo>
                  <a:pt x="12725" y="221983"/>
                </a:lnTo>
                <a:lnTo>
                  <a:pt x="13139" y="46480"/>
                </a:lnTo>
                <a:lnTo>
                  <a:pt x="17641" y="33198"/>
                </a:lnTo>
                <a:lnTo>
                  <a:pt x="26306" y="22485"/>
                </a:lnTo>
                <a:lnTo>
                  <a:pt x="38142" y="15330"/>
                </a:lnTo>
                <a:lnTo>
                  <a:pt x="52158" y="12725"/>
                </a:lnTo>
                <a:lnTo>
                  <a:pt x="364066" y="12725"/>
                </a:lnTo>
                <a:lnTo>
                  <a:pt x="357747" y="7618"/>
                </a:lnTo>
                <a:lnTo>
                  <a:pt x="344980" y="1998"/>
                </a:lnTo>
                <a:lnTo>
                  <a:pt x="330746" y="0"/>
                </a:lnTo>
                <a:close/>
              </a:path>
              <a:path w="619505" h="540003">
                <a:moveTo>
                  <a:pt x="364066" y="12725"/>
                </a:moveTo>
                <a:lnTo>
                  <a:pt x="52158" y="12725"/>
                </a:lnTo>
                <a:lnTo>
                  <a:pt x="336424" y="13139"/>
                </a:lnTo>
                <a:lnTo>
                  <a:pt x="349706" y="17641"/>
                </a:lnTo>
                <a:lnTo>
                  <a:pt x="360419" y="26306"/>
                </a:lnTo>
                <a:lnTo>
                  <a:pt x="367574" y="38142"/>
                </a:lnTo>
                <a:lnTo>
                  <a:pt x="370179" y="52158"/>
                </a:lnTo>
                <a:lnTo>
                  <a:pt x="369765" y="227661"/>
                </a:lnTo>
                <a:lnTo>
                  <a:pt x="365263" y="240943"/>
                </a:lnTo>
                <a:lnTo>
                  <a:pt x="356598" y="251656"/>
                </a:lnTo>
                <a:lnTo>
                  <a:pt x="344762" y="258811"/>
                </a:lnTo>
                <a:lnTo>
                  <a:pt x="330746" y="261416"/>
                </a:lnTo>
                <a:lnTo>
                  <a:pt x="171094" y="261416"/>
                </a:lnTo>
                <a:lnTo>
                  <a:pt x="169824" y="262051"/>
                </a:lnTo>
                <a:lnTo>
                  <a:pt x="168554" y="263321"/>
                </a:lnTo>
                <a:lnTo>
                  <a:pt x="94767" y="333921"/>
                </a:lnTo>
                <a:lnTo>
                  <a:pt x="113376" y="333921"/>
                </a:lnTo>
                <a:lnTo>
                  <a:pt x="175552" y="274142"/>
                </a:lnTo>
                <a:lnTo>
                  <a:pt x="330746" y="274142"/>
                </a:lnTo>
                <a:lnTo>
                  <a:pt x="342346" y="272824"/>
                </a:lnTo>
                <a:lnTo>
                  <a:pt x="375283" y="248990"/>
                </a:lnTo>
                <a:lnTo>
                  <a:pt x="382904" y="221983"/>
                </a:lnTo>
                <a:lnTo>
                  <a:pt x="381587" y="40555"/>
                </a:lnTo>
                <a:lnTo>
                  <a:pt x="376616" y="27461"/>
                </a:lnTo>
                <a:lnTo>
                  <a:pt x="368481" y="16293"/>
                </a:lnTo>
                <a:lnTo>
                  <a:pt x="364066" y="12725"/>
                </a:lnTo>
                <a:close/>
              </a:path>
            </a:pathLst>
          </a:custGeom>
          <a:solidFill>
            <a:srgbClr val="92C24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3299" y="5077105"/>
            <a:ext cx="3101975" cy="1225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-20" dirty="0">
                <a:solidFill>
                  <a:srgbClr val="004289"/>
                </a:solidFill>
                <a:latin typeface="Verdana"/>
                <a:cs typeface="Verdana"/>
              </a:rPr>
              <a:t>S</a:t>
            </a:r>
            <a:r>
              <a:rPr sz="700" spc="-15" dirty="0">
                <a:solidFill>
                  <a:srgbClr val="004289"/>
                </a:solidFill>
                <a:latin typeface="Verdana"/>
                <a:cs typeface="Verdana"/>
              </a:rPr>
              <a:t>c</a:t>
            </a:r>
            <a:r>
              <a:rPr sz="700" spc="-25" dirty="0">
                <a:solidFill>
                  <a:srgbClr val="004289"/>
                </a:solidFill>
                <a:latin typeface="Verdana"/>
                <a:cs typeface="Verdana"/>
              </a:rPr>
              <a:t>o</a:t>
            </a:r>
            <a:r>
              <a:rPr sz="700" spc="-5" dirty="0">
                <a:solidFill>
                  <a:srgbClr val="004289"/>
                </a:solidFill>
                <a:latin typeface="Verdana"/>
                <a:cs typeface="Verdana"/>
              </a:rPr>
              <a:t>t</a:t>
            </a:r>
            <a:r>
              <a:rPr sz="700" spc="-25" dirty="0">
                <a:solidFill>
                  <a:srgbClr val="004289"/>
                </a:solidFill>
                <a:latin typeface="Verdana"/>
                <a:cs typeface="Verdana"/>
              </a:rPr>
              <a:t>ti</a:t>
            </a:r>
            <a:r>
              <a:rPr sz="700" spc="-20" dirty="0">
                <a:solidFill>
                  <a:srgbClr val="004289"/>
                </a:solidFill>
                <a:latin typeface="Verdana"/>
                <a:cs typeface="Verdana"/>
              </a:rPr>
              <a:t>s</a:t>
            </a:r>
            <a:r>
              <a:rPr sz="700" spc="0" dirty="0">
                <a:solidFill>
                  <a:srgbClr val="004289"/>
                </a:solidFill>
                <a:latin typeface="Verdana"/>
                <a:cs typeface="Verdana"/>
              </a:rPr>
              <a:t>h</a:t>
            </a:r>
            <a:r>
              <a:rPr sz="700" spc="-70" dirty="0">
                <a:solidFill>
                  <a:srgbClr val="004289"/>
                </a:solidFill>
                <a:latin typeface="Verdana"/>
                <a:cs typeface="Verdana"/>
              </a:rPr>
              <a:t> </a:t>
            </a:r>
            <a:r>
              <a:rPr sz="700" b="1" spc="-40" dirty="0">
                <a:solidFill>
                  <a:srgbClr val="00918E"/>
                </a:solidFill>
                <a:latin typeface="Verdana"/>
                <a:cs typeface="Verdana"/>
              </a:rPr>
              <a:t>S</a:t>
            </a:r>
            <a:r>
              <a:rPr sz="700" b="1" spc="-50" dirty="0">
                <a:solidFill>
                  <a:srgbClr val="00918E"/>
                </a:solidFill>
                <a:latin typeface="Verdana"/>
                <a:cs typeface="Verdana"/>
              </a:rPr>
              <a:t>o</a:t>
            </a:r>
            <a:r>
              <a:rPr sz="700" b="1" spc="-40" dirty="0">
                <a:solidFill>
                  <a:srgbClr val="00918E"/>
                </a:solidFill>
                <a:latin typeface="Verdana"/>
                <a:cs typeface="Verdana"/>
              </a:rPr>
              <a:t>c</a:t>
            </a:r>
            <a:r>
              <a:rPr sz="700" b="1" spc="-45" dirty="0">
                <a:solidFill>
                  <a:srgbClr val="00918E"/>
                </a:solidFill>
                <a:latin typeface="Verdana"/>
                <a:cs typeface="Verdana"/>
              </a:rPr>
              <a:t>i</a:t>
            </a:r>
            <a:r>
              <a:rPr sz="700" b="1" spc="-55" dirty="0">
                <a:solidFill>
                  <a:srgbClr val="00918E"/>
                </a:solidFill>
                <a:latin typeface="Verdana"/>
                <a:cs typeface="Verdana"/>
              </a:rPr>
              <a:t>a</a:t>
            </a:r>
            <a:r>
              <a:rPr sz="700" b="1" spc="-25" dirty="0">
                <a:solidFill>
                  <a:srgbClr val="00918E"/>
                </a:solidFill>
                <a:latin typeface="Verdana"/>
                <a:cs typeface="Verdana"/>
              </a:rPr>
              <a:t>l</a:t>
            </a:r>
            <a:r>
              <a:rPr sz="700" b="1" spc="-70" dirty="0">
                <a:solidFill>
                  <a:srgbClr val="00918E"/>
                </a:solidFill>
                <a:latin typeface="Verdana"/>
                <a:cs typeface="Verdana"/>
              </a:rPr>
              <a:t> </a:t>
            </a:r>
            <a:r>
              <a:rPr sz="700" b="1" spc="-40" dirty="0">
                <a:solidFill>
                  <a:srgbClr val="00918E"/>
                </a:solidFill>
                <a:latin typeface="Verdana"/>
                <a:cs typeface="Verdana"/>
              </a:rPr>
              <a:t>S</a:t>
            </a:r>
            <a:r>
              <a:rPr sz="700" b="1" spc="-45" dirty="0">
                <a:solidFill>
                  <a:srgbClr val="00918E"/>
                </a:solidFill>
                <a:latin typeface="Verdana"/>
                <a:cs typeface="Verdana"/>
              </a:rPr>
              <a:t>e</a:t>
            </a:r>
            <a:r>
              <a:rPr sz="700" b="1" spc="-35" dirty="0">
                <a:solidFill>
                  <a:srgbClr val="00918E"/>
                </a:solidFill>
                <a:latin typeface="Verdana"/>
                <a:cs typeface="Verdana"/>
              </a:rPr>
              <a:t>r</a:t>
            </a:r>
            <a:r>
              <a:rPr sz="700" b="1" spc="-50" dirty="0">
                <a:solidFill>
                  <a:srgbClr val="00918E"/>
                </a:solidFill>
                <a:latin typeface="Verdana"/>
                <a:cs typeface="Verdana"/>
              </a:rPr>
              <a:t>v</a:t>
            </a:r>
            <a:r>
              <a:rPr sz="700" b="1" spc="-45" dirty="0">
                <a:solidFill>
                  <a:srgbClr val="00918E"/>
                </a:solidFill>
                <a:latin typeface="Verdana"/>
                <a:cs typeface="Verdana"/>
              </a:rPr>
              <a:t>i</a:t>
            </a:r>
            <a:r>
              <a:rPr sz="700" b="1" spc="-50" dirty="0">
                <a:solidFill>
                  <a:srgbClr val="00918E"/>
                </a:solidFill>
                <a:latin typeface="Verdana"/>
                <a:cs typeface="Verdana"/>
              </a:rPr>
              <a:t>c</a:t>
            </a:r>
            <a:r>
              <a:rPr sz="700" b="1" spc="-40" dirty="0">
                <a:solidFill>
                  <a:srgbClr val="00918E"/>
                </a:solidFill>
                <a:latin typeface="Verdana"/>
                <a:cs typeface="Verdana"/>
              </a:rPr>
              <a:t>e</a:t>
            </a:r>
            <a:r>
              <a:rPr sz="700" b="1" spc="-25" dirty="0">
                <a:solidFill>
                  <a:srgbClr val="00918E"/>
                </a:solidFill>
                <a:latin typeface="Verdana"/>
                <a:cs typeface="Verdana"/>
              </a:rPr>
              <a:t>s</a:t>
            </a:r>
            <a:r>
              <a:rPr sz="700" b="1" spc="-65" dirty="0">
                <a:solidFill>
                  <a:srgbClr val="00918E"/>
                </a:solidFill>
                <a:latin typeface="Verdana"/>
                <a:cs typeface="Verdana"/>
              </a:rPr>
              <a:t> </a:t>
            </a:r>
            <a:r>
              <a:rPr sz="700" spc="-20" dirty="0">
                <a:solidFill>
                  <a:srgbClr val="004289"/>
                </a:solidFill>
                <a:latin typeface="Verdana"/>
                <a:cs typeface="Verdana"/>
              </a:rPr>
              <a:t>C</a:t>
            </a:r>
            <a:r>
              <a:rPr sz="700" spc="-25" dirty="0">
                <a:solidFill>
                  <a:srgbClr val="004289"/>
                </a:solidFill>
                <a:latin typeface="Verdana"/>
                <a:cs typeface="Verdana"/>
              </a:rPr>
              <a:t>o</a:t>
            </a:r>
            <a:r>
              <a:rPr sz="700" spc="-30" dirty="0">
                <a:solidFill>
                  <a:srgbClr val="004289"/>
                </a:solidFill>
                <a:latin typeface="Verdana"/>
                <a:cs typeface="Verdana"/>
              </a:rPr>
              <a:t>u</a:t>
            </a:r>
            <a:r>
              <a:rPr sz="700" spc="-25" dirty="0">
                <a:solidFill>
                  <a:srgbClr val="004289"/>
                </a:solidFill>
                <a:latin typeface="Verdana"/>
                <a:cs typeface="Verdana"/>
              </a:rPr>
              <a:t>n</a:t>
            </a:r>
            <a:r>
              <a:rPr sz="700" spc="-15" dirty="0">
                <a:solidFill>
                  <a:srgbClr val="004289"/>
                </a:solidFill>
                <a:latin typeface="Verdana"/>
                <a:cs typeface="Verdana"/>
              </a:rPr>
              <a:t>c</a:t>
            </a:r>
            <a:r>
              <a:rPr sz="700" spc="-30" dirty="0">
                <a:solidFill>
                  <a:srgbClr val="004289"/>
                </a:solidFill>
                <a:latin typeface="Verdana"/>
                <a:cs typeface="Verdana"/>
              </a:rPr>
              <a:t>i</a:t>
            </a:r>
            <a:r>
              <a:rPr sz="700" spc="0" dirty="0">
                <a:solidFill>
                  <a:srgbClr val="004289"/>
                </a:solidFill>
                <a:latin typeface="Verdana"/>
                <a:cs typeface="Verdana"/>
              </a:rPr>
              <a:t>l</a:t>
            </a:r>
            <a:r>
              <a:rPr sz="700" spc="-70" dirty="0">
                <a:solidFill>
                  <a:srgbClr val="004289"/>
                </a:solidFill>
                <a:latin typeface="Verdana"/>
                <a:cs typeface="Verdana"/>
              </a:rPr>
              <a:t> </a:t>
            </a:r>
            <a:r>
              <a:rPr sz="1050" spc="0" baseline="7936" dirty="0">
                <a:solidFill>
                  <a:srgbClr val="00918E"/>
                </a:solidFill>
                <a:latin typeface="Verdana"/>
                <a:cs typeface="Verdana"/>
              </a:rPr>
              <a:t>|</a:t>
            </a:r>
            <a:r>
              <a:rPr sz="1050" spc="-104" baseline="7936" dirty="0">
                <a:solidFill>
                  <a:srgbClr val="00918E"/>
                </a:solidFill>
                <a:latin typeface="Verdana"/>
                <a:cs typeface="Verdana"/>
              </a:rPr>
              <a:t> </a:t>
            </a:r>
            <a:r>
              <a:rPr sz="700" b="1" spc="-30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700" b="1" spc="-25" dirty="0">
                <a:solidFill>
                  <a:srgbClr val="575756"/>
                </a:solidFill>
                <a:latin typeface="Verdana"/>
                <a:cs typeface="Verdana"/>
              </a:rPr>
              <a:t>nd</a:t>
            </a:r>
            <a:r>
              <a:rPr sz="700" b="1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700" b="1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700" b="1" spc="-2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700" b="1" spc="-1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700" b="1" spc="-3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700" b="1" spc="-2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700" b="1" spc="-30" dirty="0">
                <a:solidFill>
                  <a:srgbClr val="575756"/>
                </a:solidFill>
                <a:latin typeface="Verdana"/>
                <a:cs typeface="Verdana"/>
              </a:rPr>
              <a:t>di</a:t>
            </a:r>
            <a:r>
              <a:rPr sz="700" b="1" spc="-2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700" b="1" spc="0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700" b="1" spc="-7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700" b="1" spc="-20" dirty="0">
                <a:solidFill>
                  <a:srgbClr val="575756"/>
                </a:solidFill>
                <a:latin typeface="Verdana"/>
                <a:cs typeface="Verdana"/>
              </a:rPr>
              <a:t>pe</a:t>
            </a:r>
            <a:r>
              <a:rPr sz="700" b="1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700" b="1" spc="-2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700" b="1" spc="-2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700" b="1" spc="-30" dirty="0">
                <a:solidFill>
                  <a:srgbClr val="575756"/>
                </a:solidFill>
                <a:latin typeface="Verdana"/>
                <a:cs typeface="Verdana"/>
              </a:rPr>
              <a:t>na</a:t>
            </a:r>
            <a:r>
              <a:rPr sz="700" b="1" spc="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700" b="1" spc="-7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700" b="1" spc="-25" dirty="0">
                <a:solidFill>
                  <a:srgbClr val="575756"/>
                </a:solidFill>
                <a:latin typeface="Verdana"/>
                <a:cs typeface="Verdana"/>
              </a:rPr>
              <a:t>out</a:t>
            </a:r>
            <a:r>
              <a:rPr sz="700" b="1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700" b="1" spc="-25" dirty="0">
                <a:solidFill>
                  <a:srgbClr val="575756"/>
                </a:solidFill>
                <a:latin typeface="Verdana"/>
                <a:cs typeface="Verdana"/>
              </a:rPr>
              <a:t>om</a:t>
            </a:r>
            <a:r>
              <a:rPr sz="700" b="1" spc="-1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700" b="1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5999" y="5038418"/>
            <a:ext cx="7056005" cy="0"/>
          </a:xfrm>
          <a:custGeom>
            <a:avLst/>
            <a:gdLst/>
            <a:ahLst/>
            <a:cxnLst/>
            <a:rect l="l" t="t" r="r" b="b"/>
            <a:pathLst>
              <a:path w="7056005">
                <a:moveTo>
                  <a:pt x="0" y="0"/>
                </a:moveTo>
                <a:lnTo>
                  <a:pt x="7056005" y="0"/>
                </a:lnTo>
              </a:path>
            </a:pathLst>
          </a:custGeom>
          <a:ln w="3175">
            <a:solidFill>
              <a:srgbClr val="0042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0" cy="839990"/>
          </a:xfrm>
          <a:custGeom>
            <a:avLst/>
            <a:gdLst/>
            <a:ahLst/>
            <a:cxnLst/>
            <a:rect l="l" t="t" r="r" b="b"/>
            <a:pathLst>
              <a:path h="839990">
                <a:moveTo>
                  <a:pt x="0" y="839990"/>
                </a:moveTo>
                <a:lnTo>
                  <a:pt x="0" y="0"/>
                </a:lnTo>
                <a:lnTo>
                  <a:pt x="0" y="839990"/>
                </a:lnTo>
                <a:close/>
              </a:path>
            </a:pathLst>
          </a:custGeom>
          <a:solidFill>
            <a:srgbClr val="C6C6C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7559992" cy="839990"/>
          </a:xfrm>
          <a:custGeom>
            <a:avLst/>
            <a:gdLst/>
            <a:ahLst/>
            <a:cxnLst/>
            <a:rect l="l" t="t" r="r" b="b"/>
            <a:pathLst>
              <a:path w="7559992" h="839990">
                <a:moveTo>
                  <a:pt x="0" y="839990"/>
                </a:moveTo>
                <a:lnTo>
                  <a:pt x="7559992" y="839990"/>
                </a:lnTo>
                <a:lnTo>
                  <a:pt x="7559992" y="0"/>
                </a:lnTo>
                <a:lnTo>
                  <a:pt x="0" y="0"/>
                </a:lnTo>
                <a:lnTo>
                  <a:pt x="0" y="839990"/>
                </a:lnTo>
                <a:close/>
              </a:path>
            </a:pathLst>
          </a:custGeom>
          <a:solidFill>
            <a:srgbClr val="56402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-155" dirty="0">
                <a:solidFill>
                  <a:srgbClr val="DC8C56"/>
                </a:solidFill>
                <a:latin typeface="Verdana"/>
                <a:cs typeface="Verdana"/>
              </a:rPr>
              <a:t>R</a:t>
            </a:r>
            <a:r>
              <a:rPr sz="1800" b="1" spc="-80" dirty="0">
                <a:solidFill>
                  <a:srgbClr val="DC8C56"/>
                </a:solidFill>
                <a:latin typeface="Verdana"/>
                <a:cs typeface="Verdana"/>
              </a:rPr>
              <a:t>e</a:t>
            </a:r>
            <a:r>
              <a:rPr sz="1800" b="1" spc="-100" dirty="0">
                <a:solidFill>
                  <a:srgbClr val="DC8C56"/>
                </a:solidFill>
                <a:latin typeface="Verdana"/>
                <a:cs typeface="Verdana"/>
              </a:rPr>
              <a:t>co</a:t>
            </a:r>
            <a:r>
              <a:rPr sz="1800" b="1" spc="-65" dirty="0">
                <a:solidFill>
                  <a:srgbClr val="DC8C56"/>
                </a:solidFill>
                <a:latin typeface="Verdana"/>
                <a:cs typeface="Verdana"/>
              </a:rPr>
              <a:t>r</a:t>
            </a:r>
            <a:r>
              <a:rPr sz="1800" b="1" spc="-114" dirty="0">
                <a:solidFill>
                  <a:srgbClr val="DC8C56"/>
                </a:solidFill>
                <a:latin typeface="Verdana"/>
                <a:cs typeface="Verdana"/>
              </a:rPr>
              <a:t>d</a:t>
            </a:r>
            <a:r>
              <a:rPr sz="1800" b="1" spc="-90" dirty="0">
                <a:solidFill>
                  <a:srgbClr val="DC8C56"/>
                </a:solidFill>
                <a:latin typeface="Verdana"/>
                <a:cs typeface="Verdana"/>
              </a:rPr>
              <a:t>i</a:t>
            </a:r>
            <a:r>
              <a:rPr sz="1800" b="1" spc="-120" dirty="0">
                <a:solidFill>
                  <a:srgbClr val="DC8C56"/>
                </a:solidFill>
                <a:latin typeface="Verdana"/>
                <a:cs typeface="Verdana"/>
              </a:rPr>
              <a:t>n</a:t>
            </a:r>
            <a:r>
              <a:rPr sz="1800" b="1" spc="-80" dirty="0">
                <a:solidFill>
                  <a:srgbClr val="DC8C56"/>
                </a:solidFill>
                <a:latin typeface="Verdana"/>
                <a:cs typeface="Verdana"/>
              </a:rPr>
              <a:t>g</a:t>
            </a:r>
            <a:r>
              <a:rPr sz="1800" b="1" spc="-30" dirty="0">
                <a:solidFill>
                  <a:srgbClr val="DC8C56"/>
                </a:solidFill>
                <a:latin typeface="Verdana"/>
                <a:cs typeface="Verdana"/>
              </a:rPr>
              <a:t> </a:t>
            </a:r>
            <a:r>
              <a:rPr sz="1800" b="1" spc="-110" dirty="0">
                <a:solidFill>
                  <a:srgbClr val="DC8C56"/>
                </a:solidFill>
                <a:latin typeface="Verdana"/>
                <a:cs typeface="Verdana"/>
              </a:rPr>
              <a:t>p</a:t>
            </a:r>
            <a:r>
              <a:rPr sz="1800" b="1" spc="-80" dirty="0">
                <a:solidFill>
                  <a:srgbClr val="DC8C56"/>
                </a:solidFill>
                <a:latin typeface="Verdana"/>
                <a:cs typeface="Verdana"/>
              </a:rPr>
              <a:t>e</a:t>
            </a:r>
            <a:r>
              <a:rPr sz="1800" b="1" spc="-70" dirty="0">
                <a:solidFill>
                  <a:srgbClr val="DC8C56"/>
                </a:solidFill>
                <a:latin typeface="Verdana"/>
                <a:cs typeface="Verdana"/>
              </a:rPr>
              <a:t>r</a:t>
            </a:r>
            <a:r>
              <a:rPr sz="1800" b="1" spc="-105" dirty="0">
                <a:solidFill>
                  <a:srgbClr val="DC8C56"/>
                </a:solidFill>
                <a:latin typeface="Verdana"/>
                <a:cs typeface="Verdana"/>
              </a:rPr>
              <a:t>son</a:t>
            </a:r>
            <a:r>
              <a:rPr sz="1800" b="1" spc="-100" dirty="0">
                <a:solidFill>
                  <a:srgbClr val="DC8C56"/>
                </a:solidFill>
                <a:latin typeface="Verdana"/>
                <a:cs typeface="Verdana"/>
              </a:rPr>
              <a:t>a</a:t>
            </a:r>
            <a:r>
              <a:rPr sz="1800" b="1" spc="-65" dirty="0">
                <a:solidFill>
                  <a:srgbClr val="DC8C56"/>
                </a:solidFill>
                <a:latin typeface="Verdana"/>
                <a:cs typeface="Verdana"/>
              </a:rPr>
              <a:t>l</a:t>
            </a:r>
            <a:r>
              <a:rPr sz="1800" b="1" spc="-30" dirty="0">
                <a:solidFill>
                  <a:srgbClr val="DC8C56"/>
                </a:solidFill>
                <a:latin typeface="Verdana"/>
                <a:cs typeface="Verdana"/>
              </a:rPr>
              <a:t> </a:t>
            </a:r>
            <a:r>
              <a:rPr sz="1800" b="1" spc="-105" dirty="0">
                <a:solidFill>
                  <a:srgbClr val="DC8C56"/>
                </a:solidFill>
                <a:latin typeface="Verdana"/>
                <a:cs typeface="Verdana"/>
              </a:rPr>
              <a:t>out</a:t>
            </a:r>
            <a:r>
              <a:rPr sz="1800" b="1" spc="-100" dirty="0">
                <a:solidFill>
                  <a:srgbClr val="DC8C56"/>
                </a:solidFill>
                <a:latin typeface="Verdana"/>
                <a:cs typeface="Verdana"/>
              </a:rPr>
              <a:t>com</a:t>
            </a:r>
            <a:r>
              <a:rPr sz="1800" b="1" spc="-65" dirty="0">
                <a:solidFill>
                  <a:srgbClr val="DC8C56"/>
                </a:solidFill>
                <a:latin typeface="Verdana"/>
                <a:cs typeface="Verdana"/>
              </a:rPr>
              <a:t>es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3299" y="1234795"/>
            <a:ext cx="6011545" cy="28575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algn="just">
              <a:lnSpc>
                <a:spcPts val="1300"/>
              </a:lnSpc>
            </a:pPr>
            <a:r>
              <a:rPr sz="1100" spc="-5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5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60" dirty="0">
                <a:solidFill>
                  <a:srgbClr val="575756"/>
                </a:solidFill>
                <a:latin typeface="Verdana"/>
                <a:cs typeface="Verdana"/>
              </a:rPr>
              <a:t>k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rs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5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v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y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15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ec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omet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hi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b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ou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5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k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5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6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.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va</a:t>
            </a:r>
            <a:r>
              <a:rPr sz="1100" spc="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y 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spc="-1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b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not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la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ec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di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.</a:t>
            </a:r>
            <a:endParaRPr sz="1100">
              <a:latin typeface="Verdana"/>
              <a:cs typeface="Verdana"/>
            </a:endParaRPr>
          </a:p>
          <a:p>
            <a:pPr>
              <a:lnSpc>
                <a:spcPts val="1100"/>
              </a:lnSpc>
              <a:spcBef>
                <a:spcPts val="34"/>
              </a:spcBef>
            </a:pPr>
            <a:endParaRPr sz="1100"/>
          </a:p>
          <a:p>
            <a:pPr marL="12700" marR="17780" algn="just">
              <a:lnSpc>
                <a:spcPts val="1300"/>
              </a:lnSpc>
            </a:pPr>
            <a:r>
              <a:rPr sz="1100" spc="-5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ec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di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pe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na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ou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om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1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ou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hou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lanni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60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,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v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y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vi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y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 </a:t>
            </a:r>
            <a:r>
              <a:rPr sz="1100" spc="-1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b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b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bu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in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5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v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y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50" dirty="0">
                <a:solidFill>
                  <a:srgbClr val="575756"/>
                </a:solidFill>
                <a:latin typeface="Verdana"/>
                <a:cs typeface="Verdana"/>
              </a:rPr>
              <a:t>v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ol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v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in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1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pe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v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4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y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no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k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5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ul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pi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4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.</a:t>
            </a:r>
            <a:endParaRPr sz="1100">
              <a:latin typeface="Verdana"/>
              <a:cs typeface="Verdana"/>
            </a:endParaRPr>
          </a:p>
          <a:p>
            <a:pPr>
              <a:lnSpc>
                <a:spcPts val="1000"/>
              </a:lnSpc>
              <a:spcBef>
                <a:spcPts val="74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95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t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10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v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v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110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b="1" spc="15" dirty="0">
                <a:solidFill>
                  <a:srgbClr val="575756"/>
                </a:solidFill>
                <a:latin typeface="Verdana"/>
                <a:cs typeface="Verdana"/>
              </a:rPr>
              <a:t>:</a:t>
            </a:r>
            <a:endParaRPr sz="1100">
              <a:latin typeface="Verdana"/>
              <a:cs typeface="Verdana"/>
            </a:endParaRPr>
          </a:p>
          <a:p>
            <a:pPr>
              <a:lnSpc>
                <a:spcPts val="1100"/>
              </a:lnSpc>
              <a:spcBef>
                <a:spcPts val="72"/>
              </a:spcBef>
            </a:pPr>
            <a:endParaRPr sz="1100"/>
          </a:p>
          <a:p>
            <a:pPr marL="156210" marR="854075" indent="-144145">
              <a:lnSpc>
                <a:spcPts val="1300"/>
              </a:lnSpc>
              <a:buClr>
                <a:srgbClr val="00918E"/>
              </a:buClr>
              <a:buSzPct val="59090"/>
              <a:buFont typeface="Arial"/>
              <a:buChar char="■"/>
              <a:tabLst>
                <a:tab pos="156210" algn="l"/>
              </a:tabLst>
            </a:pPr>
            <a:r>
              <a:rPr sz="1100" b="1" spc="-155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3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o t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d </a:t>
            </a:r>
            <a:r>
              <a:rPr sz="1100" b="1" spc="-155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b="1" spc="-10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y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t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t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po</a:t>
            </a:r>
            <a:r>
              <a:rPr sz="1100" b="1" spc="-4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2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110" dirty="0">
                <a:solidFill>
                  <a:srgbClr val="575756"/>
                </a:solidFill>
                <a:latin typeface="Verdana"/>
                <a:cs typeface="Verdana"/>
              </a:rPr>
              <a:t>(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sona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ou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tcom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16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)</a:t>
            </a:r>
            <a:endParaRPr sz="1100">
              <a:latin typeface="Verdana"/>
              <a:cs typeface="Verdana"/>
            </a:endParaRPr>
          </a:p>
          <a:p>
            <a:pPr>
              <a:lnSpc>
                <a:spcPts val="1000"/>
              </a:lnSpc>
              <a:spcBef>
                <a:spcPts val="73"/>
              </a:spcBef>
              <a:buClr>
                <a:srgbClr val="00918E"/>
              </a:buClr>
              <a:buFont typeface="Arial"/>
              <a:buChar char="■"/>
            </a:pPr>
            <a:endParaRPr sz="1000"/>
          </a:p>
          <a:p>
            <a:pPr marL="156210" indent="-144145">
              <a:lnSpc>
                <a:spcPct val="100000"/>
              </a:lnSpc>
              <a:buClr>
                <a:srgbClr val="00918E"/>
              </a:buClr>
              <a:buSzPct val="59090"/>
              <a:buFont typeface="Arial"/>
              <a:buChar char="■"/>
              <a:tabLst>
                <a:tab pos="156210" algn="l"/>
              </a:tabLst>
            </a:pP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130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o </a:t>
            </a:r>
            <a:r>
              <a:rPr sz="1100" b="1" spc="-170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45" dirty="0">
                <a:solidFill>
                  <a:srgbClr val="575756"/>
                </a:solidFill>
                <a:latin typeface="Verdana"/>
                <a:cs typeface="Verdana"/>
              </a:rPr>
              <a:t>k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160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t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ou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tcom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endParaRPr sz="1100">
              <a:latin typeface="Verdana"/>
              <a:cs typeface="Verdana"/>
            </a:endParaRPr>
          </a:p>
          <a:p>
            <a:pPr>
              <a:lnSpc>
                <a:spcPts val="1100"/>
              </a:lnSpc>
              <a:spcBef>
                <a:spcPts val="13"/>
              </a:spcBef>
              <a:buClr>
                <a:srgbClr val="00918E"/>
              </a:buClr>
              <a:buFont typeface="Arial"/>
              <a:buChar char="■"/>
            </a:pPr>
            <a:endParaRPr sz="1100"/>
          </a:p>
          <a:p>
            <a:pPr marL="156210" indent="-144145">
              <a:lnSpc>
                <a:spcPct val="100000"/>
              </a:lnSpc>
              <a:buClr>
                <a:srgbClr val="00918E"/>
              </a:buClr>
              <a:buSzPct val="59090"/>
              <a:buFont typeface="Arial"/>
              <a:buChar char="■"/>
              <a:tabLst>
                <a:tab pos="156210" algn="l"/>
              </a:tabLst>
            </a:pPr>
            <a:r>
              <a:rPr sz="1100" b="1" spc="-155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o </a:t>
            </a:r>
            <a:r>
              <a:rPr sz="1100" b="1" spc="-160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b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10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v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v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95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b="1" spc="20" dirty="0">
                <a:solidFill>
                  <a:srgbClr val="575756"/>
                </a:solidFill>
                <a:latin typeface="Verdana"/>
                <a:cs typeface="Verdana"/>
              </a:rPr>
              <a:t>,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155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d </a:t>
            </a:r>
            <a:r>
              <a:rPr sz="1100" b="1" spc="-155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er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endParaRPr sz="1100">
              <a:latin typeface="Verdana"/>
              <a:cs typeface="Verdana"/>
            </a:endParaRPr>
          </a:p>
          <a:p>
            <a:pPr>
              <a:lnSpc>
                <a:spcPts val="1100"/>
              </a:lnSpc>
              <a:spcBef>
                <a:spcPts val="73"/>
              </a:spcBef>
              <a:buClr>
                <a:srgbClr val="00918E"/>
              </a:buClr>
              <a:buFont typeface="Arial"/>
              <a:buChar char="■"/>
            </a:pPr>
            <a:endParaRPr sz="1100"/>
          </a:p>
          <a:p>
            <a:pPr marL="156210" marR="73660" indent="-144145">
              <a:lnSpc>
                <a:spcPts val="1300"/>
              </a:lnSpc>
              <a:buClr>
                <a:srgbClr val="00918E"/>
              </a:buClr>
              <a:buSzPct val="59090"/>
              <a:buFont typeface="Arial"/>
              <a:buChar char="■"/>
              <a:tabLst>
                <a:tab pos="156210" algn="l"/>
              </a:tabLst>
            </a:pP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ext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o </a:t>
            </a:r>
            <a:r>
              <a:rPr sz="1100" b="1" spc="-155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na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ou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tc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b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v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d </a:t>
            </a:r>
            <a:r>
              <a:rPr sz="1100" b="1" spc="-110" dirty="0">
                <a:solidFill>
                  <a:srgbClr val="575756"/>
                </a:solidFill>
                <a:latin typeface="Verdana"/>
                <a:cs typeface="Verdana"/>
              </a:rPr>
              <a:t>(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b="1" spc="-2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ou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tc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16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114" dirty="0">
                <a:solidFill>
                  <a:srgbClr val="575756"/>
                </a:solidFill>
                <a:latin typeface="Verdana"/>
                <a:cs typeface="Verdana"/>
              </a:rPr>
              <a:t>)</a:t>
            </a:r>
            <a:r>
              <a:rPr sz="1100" b="1" spc="20" dirty="0">
                <a:solidFill>
                  <a:srgbClr val="575756"/>
                </a:solidFill>
                <a:latin typeface="Verdana"/>
                <a:cs typeface="Verdana"/>
              </a:rPr>
              <a:t>,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155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lp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d 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d </a:t>
            </a:r>
            <a:r>
              <a:rPr sz="1100" b="1" spc="-155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r t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la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ee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o c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ng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20" dirty="0">
                <a:solidFill>
                  <a:srgbClr val="575756"/>
                </a:solidFill>
                <a:latin typeface="Verdana"/>
                <a:cs typeface="Verdana"/>
              </a:rPr>
              <a:t>.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580416" y="216011"/>
            <a:ext cx="691578" cy="395998"/>
          </a:xfrm>
          <a:custGeom>
            <a:avLst/>
            <a:gdLst/>
            <a:ahLst/>
            <a:cxnLst/>
            <a:rect l="l" t="t" r="r" b="b"/>
            <a:pathLst>
              <a:path w="691578" h="395998">
                <a:moveTo>
                  <a:pt x="183857" y="36766"/>
                </a:moveTo>
                <a:lnTo>
                  <a:pt x="179616" y="36766"/>
                </a:lnTo>
                <a:lnTo>
                  <a:pt x="164910" y="37363"/>
                </a:lnTo>
                <a:lnTo>
                  <a:pt x="122916" y="45942"/>
                </a:lnTo>
                <a:lnTo>
                  <a:pt x="85086" y="63725"/>
                </a:lnTo>
                <a:lnTo>
                  <a:pt x="52679" y="89450"/>
                </a:lnTo>
                <a:lnTo>
                  <a:pt x="26956" y="121858"/>
                </a:lnTo>
                <a:lnTo>
                  <a:pt x="9175" y="159687"/>
                </a:lnTo>
                <a:lnTo>
                  <a:pt x="596" y="201678"/>
                </a:lnTo>
                <a:lnTo>
                  <a:pt x="0" y="216382"/>
                </a:lnTo>
                <a:lnTo>
                  <a:pt x="596" y="231086"/>
                </a:lnTo>
                <a:lnTo>
                  <a:pt x="9175" y="273077"/>
                </a:lnTo>
                <a:lnTo>
                  <a:pt x="26956" y="310906"/>
                </a:lnTo>
                <a:lnTo>
                  <a:pt x="52679" y="343314"/>
                </a:lnTo>
                <a:lnTo>
                  <a:pt x="85086" y="369039"/>
                </a:lnTo>
                <a:lnTo>
                  <a:pt x="122916" y="386822"/>
                </a:lnTo>
                <a:lnTo>
                  <a:pt x="164910" y="395401"/>
                </a:lnTo>
                <a:lnTo>
                  <a:pt x="179616" y="395998"/>
                </a:lnTo>
                <a:lnTo>
                  <a:pt x="194319" y="395401"/>
                </a:lnTo>
                <a:lnTo>
                  <a:pt x="236310" y="386822"/>
                </a:lnTo>
                <a:lnTo>
                  <a:pt x="250814" y="381210"/>
                </a:lnTo>
                <a:lnTo>
                  <a:pt x="194137" y="381210"/>
                </a:lnTo>
                <a:lnTo>
                  <a:pt x="177948" y="380714"/>
                </a:lnTo>
                <a:lnTo>
                  <a:pt x="132787" y="372461"/>
                </a:lnTo>
                <a:lnTo>
                  <a:pt x="93484" y="355081"/>
                </a:lnTo>
                <a:lnTo>
                  <a:pt x="61007" y="329880"/>
                </a:lnTo>
                <a:lnTo>
                  <a:pt x="36321" y="298167"/>
                </a:lnTo>
                <a:lnTo>
                  <a:pt x="20391" y="261248"/>
                </a:lnTo>
                <a:lnTo>
                  <a:pt x="14184" y="220432"/>
                </a:lnTo>
                <a:lnTo>
                  <a:pt x="14805" y="205406"/>
                </a:lnTo>
                <a:lnTo>
                  <a:pt x="23803" y="162942"/>
                </a:lnTo>
                <a:lnTo>
                  <a:pt x="42379" y="125434"/>
                </a:lnTo>
                <a:lnTo>
                  <a:pt x="69098" y="94212"/>
                </a:lnTo>
                <a:lnTo>
                  <a:pt x="102520" y="70603"/>
                </a:lnTo>
                <a:lnTo>
                  <a:pt x="141208" y="55935"/>
                </a:lnTo>
                <a:lnTo>
                  <a:pt x="172542" y="51612"/>
                </a:lnTo>
                <a:lnTo>
                  <a:pt x="186689" y="51612"/>
                </a:lnTo>
                <a:lnTo>
                  <a:pt x="186689" y="39598"/>
                </a:lnTo>
                <a:lnTo>
                  <a:pt x="183857" y="36766"/>
                </a:lnTo>
                <a:close/>
              </a:path>
              <a:path w="691578" h="395998">
                <a:moveTo>
                  <a:pt x="186689" y="51612"/>
                </a:moveTo>
                <a:lnTo>
                  <a:pt x="172542" y="51612"/>
                </a:lnTo>
                <a:lnTo>
                  <a:pt x="172542" y="220624"/>
                </a:lnTo>
                <a:lnTo>
                  <a:pt x="175374" y="223456"/>
                </a:lnTo>
                <a:lnTo>
                  <a:pt x="344373" y="223456"/>
                </a:lnTo>
                <a:lnTo>
                  <a:pt x="343151" y="237906"/>
                </a:lnTo>
                <a:lnTo>
                  <a:pt x="332337" y="278818"/>
                </a:lnTo>
                <a:lnTo>
                  <a:pt x="311958" y="314909"/>
                </a:lnTo>
                <a:lnTo>
                  <a:pt x="283509" y="344685"/>
                </a:lnTo>
                <a:lnTo>
                  <a:pt x="248484" y="366651"/>
                </a:lnTo>
                <a:lnTo>
                  <a:pt x="208377" y="379314"/>
                </a:lnTo>
                <a:lnTo>
                  <a:pt x="194137" y="381210"/>
                </a:lnTo>
                <a:lnTo>
                  <a:pt x="250814" y="381210"/>
                </a:lnTo>
                <a:lnTo>
                  <a:pt x="285607" y="361284"/>
                </a:lnTo>
                <a:lnTo>
                  <a:pt x="315927" y="333192"/>
                </a:lnTo>
                <a:lnTo>
                  <a:pt x="339145" y="298837"/>
                </a:lnTo>
                <a:lnTo>
                  <a:pt x="354000" y="259480"/>
                </a:lnTo>
                <a:lnTo>
                  <a:pt x="359232" y="216382"/>
                </a:lnTo>
                <a:lnTo>
                  <a:pt x="359232" y="212140"/>
                </a:lnTo>
                <a:lnTo>
                  <a:pt x="356400" y="209308"/>
                </a:lnTo>
                <a:lnTo>
                  <a:pt x="186689" y="209308"/>
                </a:lnTo>
                <a:lnTo>
                  <a:pt x="186689" y="51612"/>
                </a:lnTo>
                <a:close/>
              </a:path>
              <a:path w="691578" h="395998">
                <a:moveTo>
                  <a:pt x="251739" y="0"/>
                </a:moveTo>
                <a:lnTo>
                  <a:pt x="248907" y="2819"/>
                </a:lnTo>
                <a:lnTo>
                  <a:pt x="248907" y="146367"/>
                </a:lnTo>
                <a:lnTo>
                  <a:pt x="251739" y="149199"/>
                </a:lnTo>
                <a:lnTo>
                  <a:pt x="391045" y="149199"/>
                </a:lnTo>
                <a:lnTo>
                  <a:pt x="394588" y="149910"/>
                </a:lnTo>
                <a:lnTo>
                  <a:pt x="398119" y="146367"/>
                </a:lnTo>
                <a:lnTo>
                  <a:pt x="398119" y="142836"/>
                </a:lnTo>
                <a:lnTo>
                  <a:pt x="397792" y="135763"/>
                </a:lnTo>
                <a:lnTo>
                  <a:pt x="263055" y="135763"/>
                </a:lnTo>
                <a:lnTo>
                  <a:pt x="263055" y="14846"/>
                </a:lnTo>
                <a:lnTo>
                  <a:pt x="316838" y="14846"/>
                </a:lnTo>
                <a:lnTo>
                  <a:pt x="315579" y="14145"/>
                </a:lnTo>
                <a:lnTo>
                  <a:pt x="268984" y="624"/>
                </a:lnTo>
                <a:lnTo>
                  <a:pt x="257050" y="4"/>
                </a:lnTo>
                <a:lnTo>
                  <a:pt x="251739" y="0"/>
                </a:lnTo>
                <a:close/>
              </a:path>
              <a:path w="691578" h="395998">
                <a:moveTo>
                  <a:pt x="316838" y="14846"/>
                </a:moveTo>
                <a:lnTo>
                  <a:pt x="263055" y="14846"/>
                </a:lnTo>
                <a:lnTo>
                  <a:pt x="276032" y="16318"/>
                </a:lnTo>
                <a:lnTo>
                  <a:pt x="288762" y="19072"/>
                </a:lnTo>
                <a:lnTo>
                  <a:pt x="324390" y="34578"/>
                </a:lnTo>
                <a:lnTo>
                  <a:pt x="354814" y="62318"/>
                </a:lnTo>
                <a:lnTo>
                  <a:pt x="375303" y="96792"/>
                </a:lnTo>
                <a:lnTo>
                  <a:pt x="383671" y="131261"/>
                </a:lnTo>
                <a:lnTo>
                  <a:pt x="263055" y="135763"/>
                </a:lnTo>
                <a:lnTo>
                  <a:pt x="397792" y="135763"/>
                </a:lnTo>
                <a:lnTo>
                  <a:pt x="388724" y="92097"/>
                </a:lnTo>
                <a:lnTo>
                  <a:pt x="370183" y="58104"/>
                </a:lnTo>
                <a:lnTo>
                  <a:pt x="337992" y="27943"/>
                </a:lnTo>
                <a:lnTo>
                  <a:pt x="326871" y="20433"/>
                </a:lnTo>
                <a:lnTo>
                  <a:pt x="316838" y="14846"/>
                </a:lnTo>
                <a:close/>
              </a:path>
              <a:path w="691578" h="395998">
                <a:moveTo>
                  <a:pt x="688047" y="55854"/>
                </a:moveTo>
                <a:lnTo>
                  <a:pt x="465302" y="55854"/>
                </a:lnTo>
                <a:lnTo>
                  <a:pt x="462470" y="58686"/>
                </a:lnTo>
                <a:lnTo>
                  <a:pt x="462470" y="67170"/>
                </a:lnTo>
                <a:lnTo>
                  <a:pt x="465302" y="70002"/>
                </a:lnTo>
                <a:lnTo>
                  <a:pt x="688759" y="70002"/>
                </a:lnTo>
                <a:lnTo>
                  <a:pt x="691578" y="67170"/>
                </a:lnTo>
                <a:lnTo>
                  <a:pt x="691578" y="58686"/>
                </a:lnTo>
                <a:lnTo>
                  <a:pt x="688047" y="55854"/>
                </a:lnTo>
                <a:close/>
              </a:path>
              <a:path w="691578" h="395998">
                <a:moveTo>
                  <a:pt x="688047" y="123037"/>
                </a:moveTo>
                <a:lnTo>
                  <a:pt x="465302" y="123037"/>
                </a:lnTo>
                <a:lnTo>
                  <a:pt x="462470" y="125869"/>
                </a:lnTo>
                <a:lnTo>
                  <a:pt x="462470" y="134353"/>
                </a:lnTo>
                <a:lnTo>
                  <a:pt x="465302" y="137185"/>
                </a:lnTo>
                <a:lnTo>
                  <a:pt x="688759" y="137185"/>
                </a:lnTo>
                <a:lnTo>
                  <a:pt x="691578" y="134353"/>
                </a:lnTo>
                <a:lnTo>
                  <a:pt x="691578" y="126568"/>
                </a:lnTo>
                <a:lnTo>
                  <a:pt x="688047" y="123037"/>
                </a:lnTo>
                <a:close/>
              </a:path>
              <a:path w="691578" h="395998">
                <a:moveTo>
                  <a:pt x="611670" y="190919"/>
                </a:moveTo>
                <a:lnTo>
                  <a:pt x="465302" y="190919"/>
                </a:lnTo>
                <a:lnTo>
                  <a:pt x="462470" y="193751"/>
                </a:lnTo>
                <a:lnTo>
                  <a:pt x="462470" y="202234"/>
                </a:lnTo>
                <a:lnTo>
                  <a:pt x="465302" y="205066"/>
                </a:lnTo>
                <a:lnTo>
                  <a:pt x="611670" y="205066"/>
                </a:lnTo>
                <a:lnTo>
                  <a:pt x="614502" y="202234"/>
                </a:lnTo>
                <a:lnTo>
                  <a:pt x="614502" y="193751"/>
                </a:lnTo>
                <a:lnTo>
                  <a:pt x="611670" y="190919"/>
                </a:lnTo>
                <a:close/>
              </a:path>
              <a:path w="691578" h="395998">
                <a:moveTo>
                  <a:pt x="688047" y="258813"/>
                </a:moveTo>
                <a:lnTo>
                  <a:pt x="465302" y="258813"/>
                </a:lnTo>
                <a:lnTo>
                  <a:pt x="462470" y="261632"/>
                </a:lnTo>
                <a:lnTo>
                  <a:pt x="462470" y="270129"/>
                </a:lnTo>
                <a:lnTo>
                  <a:pt x="465302" y="272948"/>
                </a:lnTo>
                <a:lnTo>
                  <a:pt x="688759" y="272948"/>
                </a:lnTo>
                <a:lnTo>
                  <a:pt x="691578" y="270129"/>
                </a:lnTo>
                <a:lnTo>
                  <a:pt x="691578" y="261632"/>
                </a:lnTo>
                <a:lnTo>
                  <a:pt x="688047" y="258813"/>
                </a:lnTo>
                <a:close/>
              </a:path>
              <a:path w="691578" h="395998">
                <a:moveTo>
                  <a:pt x="557936" y="325983"/>
                </a:moveTo>
                <a:lnTo>
                  <a:pt x="465302" y="325983"/>
                </a:lnTo>
                <a:lnTo>
                  <a:pt x="462470" y="328815"/>
                </a:lnTo>
                <a:lnTo>
                  <a:pt x="462470" y="337299"/>
                </a:lnTo>
                <a:lnTo>
                  <a:pt x="465302" y="340131"/>
                </a:lnTo>
                <a:lnTo>
                  <a:pt x="558634" y="340131"/>
                </a:lnTo>
                <a:lnTo>
                  <a:pt x="561466" y="337299"/>
                </a:lnTo>
                <a:lnTo>
                  <a:pt x="561466" y="329526"/>
                </a:lnTo>
                <a:lnTo>
                  <a:pt x="557936" y="325983"/>
                </a:lnTo>
                <a:close/>
              </a:path>
            </a:pathLst>
          </a:custGeom>
          <a:solidFill>
            <a:srgbClr val="DC8C5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0" cy="839990"/>
          </a:xfrm>
          <a:custGeom>
            <a:avLst/>
            <a:gdLst/>
            <a:ahLst/>
            <a:cxnLst/>
            <a:rect l="l" t="t" r="r" b="b"/>
            <a:pathLst>
              <a:path h="839990">
                <a:moveTo>
                  <a:pt x="0" y="839990"/>
                </a:moveTo>
                <a:lnTo>
                  <a:pt x="0" y="0"/>
                </a:lnTo>
                <a:lnTo>
                  <a:pt x="0" y="839990"/>
                </a:lnTo>
                <a:close/>
              </a:path>
            </a:pathLst>
          </a:custGeom>
          <a:solidFill>
            <a:srgbClr val="C6C6C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007300" y="5051582"/>
            <a:ext cx="333375" cy="1695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-125" dirty="0">
                <a:solidFill>
                  <a:srgbClr val="575756"/>
                </a:solidFill>
                <a:latin typeface="Verdana"/>
                <a:cs typeface="Verdana"/>
              </a:rPr>
              <a:t>1</a:t>
            </a:r>
            <a:r>
              <a:rPr sz="1000" spc="-90" dirty="0">
                <a:solidFill>
                  <a:srgbClr val="575756"/>
                </a:solidFill>
                <a:latin typeface="Verdana"/>
                <a:cs typeface="Verdana"/>
              </a:rPr>
              <a:t>6</a:t>
            </a:r>
            <a:r>
              <a:rPr sz="1000" spc="-114" dirty="0">
                <a:solidFill>
                  <a:srgbClr val="575756"/>
                </a:solidFill>
                <a:latin typeface="Verdana"/>
                <a:cs typeface="Verdana"/>
              </a:rPr>
              <a:t>/</a:t>
            </a:r>
            <a:r>
              <a:rPr sz="1000" spc="-130" dirty="0">
                <a:solidFill>
                  <a:srgbClr val="575756"/>
                </a:solidFill>
                <a:latin typeface="Verdana"/>
                <a:cs typeface="Verdana"/>
              </a:rPr>
              <a:t>17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88000" y="5038418"/>
            <a:ext cx="7056005" cy="0"/>
          </a:xfrm>
          <a:custGeom>
            <a:avLst/>
            <a:gdLst/>
            <a:ahLst/>
            <a:cxnLst/>
            <a:rect l="l" t="t" r="r" b="b"/>
            <a:pathLst>
              <a:path w="7056005">
                <a:moveTo>
                  <a:pt x="0" y="0"/>
                </a:moveTo>
                <a:lnTo>
                  <a:pt x="7056005" y="0"/>
                </a:lnTo>
              </a:path>
            </a:pathLst>
          </a:custGeom>
          <a:ln w="3175">
            <a:solidFill>
              <a:srgbClr val="0042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7559992" cy="839990"/>
          </a:xfrm>
          <a:custGeom>
            <a:avLst/>
            <a:gdLst/>
            <a:ahLst/>
            <a:cxnLst/>
            <a:rect l="l" t="t" r="r" b="b"/>
            <a:pathLst>
              <a:path w="7559992" h="839990">
                <a:moveTo>
                  <a:pt x="0" y="839990"/>
                </a:moveTo>
                <a:lnTo>
                  <a:pt x="7559992" y="839990"/>
                </a:lnTo>
                <a:lnTo>
                  <a:pt x="7559992" y="0"/>
                </a:lnTo>
                <a:lnTo>
                  <a:pt x="0" y="0"/>
                </a:lnTo>
                <a:lnTo>
                  <a:pt x="0" y="839990"/>
                </a:lnTo>
                <a:close/>
              </a:path>
            </a:pathLst>
          </a:custGeom>
          <a:solidFill>
            <a:srgbClr val="56402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2"/>
            <a:ext cx="0" cy="839990"/>
          </a:xfrm>
          <a:custGeom>
            <a:avLst/>
            <a:gdLst/>
            <a:ahLst/>
            <a:cxnLst/>
            <a:rect l="l" t="t" r="r" b="b"/>
            <a:pathLst>
              <a:path h="83999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C6C6C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4455">
              <a:lnSpc>
                <a:spcPct val="100000"/>
              </a:lnSpc>
            </a:pPr>
            <a:r>
              <a:rPr sz="1800" b="1" spc="-155" dirty="0">
                <a:solidFill>
                  <a:srgbClr val="DC8C56"/>
                </a:solidFill>
                <a:latin typeface="Verdana"/>
                <a:cs typeface="Verdana"/>
              </a:rPr>
              <a:t>R</a:t>
            </a:r>
            <a:r>
              <a:rPr sz="1800" b="1" spc="-80" dirty="0">
                <a:solidFill>
                  <a:srgbClr val="DC8C56"/>
                </a:solidFill>
                <a:latin typeface="Verdana"/>
                <a:cs typeface="Verdana"/>
              </a:rPr>
              <a:t>e</a:t>
            </a:r>
            <a:r>
              <a:rPr sz="1800" b="1" spc="-100" dirty="0">
                <a:solidFill>
                  <a:srgbClr val="DC8C56"/>
                </a:solidFill>
                <a:latin typeface="Verdana"/>
                <a:cs typeface="Verdana"/>
              </a:rPr>
              <a:t>co</a:t>
            </a:r>
            <a:r>
              <a:rPr sz="1800" b="1" spc="-65" dirty="0">
                <a:solidFill>
                  <a:srgbClr val="DC8C56"/>
                </a:solidFill>
                <a:latin typeface="Verdana"/>
                <a:cs typeface="Verdana"/>
              </a:rPr>
              <a:t>r</a:t>
            </a:r>
            <a:r>
              <a:rPr sz="1800" b="1" spc="-114" dirty="0">
                <a:solidFill>
                  <a:srgbClr val="DC8C56"/>
                </a:solidFill>
                <a:latin typeface="Verdana"/>
                <a:cs typeface="Verdana"/>
              </a:rPr>
              <a:t>d</a:t>
            </a:r>
            <a:r>
              <a:rPr sz="1800" b="1" spc="-90" dirty="0">
                <a:solidFill>
                  <a:srgbClr val="DC8C56"/>
                </a:solidFill>
                <a:latin typeface="Verdana"/>
                <a:cs typeface="Verdana"/>
              </a:rPr>
              <a:t>i</a:t>
            </a:r>
            <a:r>
              <a:rPr sz="1800" b="1" spc="-120" dirty="0">
                <a:solidFill>
                  <a:srgbClr val="DC8C56"/>
                </a:solidFill>
                <a:latin typeface="Verdana"/>
                <a:cs typeface="Verdana"/>
              </a:rPr>
              <a:t>n</a:t>
            </a:r>
            <a:r>
              <a:rPr sz="1800" b="1" spc="-80" dirty="0">
                <a:solidFill>
                  <a:srgbClr val="DC8C56"/>
                </a:solidFill>
                <a:latin typeface="Verdana"/>
                <a:cs typeface="Verdana"/>
              </a:rPr>
              <a:t>g</a:t>
            </a:r>
            <a:r>
              <a:rPr sz="1800" b="1" spc="-30" dirty="0">
                <a:solidFill>
                  <a:srgbClr val="DC8C56"/>
                </a:solidFill>
                <a:latin typeface="Verdana"/>
                <a:cs typeface="Verdana"/>
              </a:rPr>
              <a:t> </a:t>
            </a:r>
            <a:r>
              <a:rPr sz="1800" b="1" spc="-95" dirty="0">
                <a:solidFill>
                  <a:srgbClr val="DC8C56"/>
                </a:solidFill>
                <a:latin typeface="Verdana"/>
                <a:cs typeface="Verdana"/>
              </a:rPr>
              <a:t>a</a:t>
            </a:r>
            <a:r>
              <a:rPr sz="1800" b="1" spc="-120" dirty="0">
                <a:solidFill>
                  <a:srgbClr val="DC8C56"/>
                </a:solidFill>
                <a:latin typeface="Verdana"/>
                <a:cs typeface="Verdana"/>
              </a:rPr>
              <a:t>n</a:t>
            </a:r>
            <a:r>
              <a:rPr sz="1800" b="1" spc="-80" dirty="0">
                <a:solidFill>
                  <a:srgbClr val="DC8C56"/>
                </a:solidFill>
                <a:latin typeface="Verdana"/>
                <a:cs typeface="Verdana"/>
              </a:rPr>
              <a:t>d</a:t>
            </a:r>
            <a:r>
              <a:rPr sz="1800" b="1" spc="-30" dirty="0">
                <a:solidFill>
                  <a:srgbClr val="DC8C56"/>
                </a:solidFill>
                <a:latin typeface="Verdana"/>
                <a:cs typeface="Verdana"/>
              </a:rPr>
              <a:t> </a:t>
            </a:r>
            <a:r>
              <a:rPr sz="1800" b="1" spc="-130" dirty="0">
                <a:solidFill>
                  <a:srgbClr val="DC8C56"/>
                </a:solidFill>
                <a:latin typeface="Verdana"/>
                <a:cs typeface="Verdana"/>
              </a:rPr>
              <a:t>m</a:t>
            </a:r>
            <a:r>
              <a:rPr sz="1800" b="1" spc="-90" dirty="0">
                <a:solidFill>
                  <a:srgbClr val="DC8C56"/>
                </a:solidFill>
                <a:latin typeface="Verdana"/>
                <a:cs typeface="Verdana"/>
              </a:rPr>
              <a:t>e</a:t>
            </a:r>
            <a:r>
              <a:rPr sz="1800" b="1" spc="-75" dirty="0">
                <a:solidFill>
                  <a:srgbClr val="DC8C56"/>
                </a:solidFill>
                <a:latin typeface="Verdana"/>
                <a:cs typeface="Verdana"/>
              </a:rPr>
              <a:t>a</a:t>
            </a:r>
            <a:r>
              <a:rPr sz="1800" b="1" spc="-100" dirty="0">
                <a:solidFill>
                  <a:srgbClr val="DC8C56"/>
                </a:solidFill>
                <a:latin typeface="Verdana"/>
                <a:cs typeface="Verdana"/>
              </a:rPr>
              <a:t>s</a:t>
            </a:r>
            <a:r>
              <a:rPr sz="1800" b="1" spc="-120" dirty="0">
                <a:solidFill>
                  <a:srgbClr val="DC8C56"/>
                </a:solidFill>
                <a:latin typeface="Verdana"/>
                <a:cs typeface="Verdana"/>
              </a:rPr>
              <a:t>u</a:t>
            </a:r>
            <a:r>
              <a:rPr sz="1800" b="1" spc="-105" dirty="0">
                <a:solidFill>
                  <a:srgbClr val="DC8C56"/>
                </a:solidFill>
                <a:latin typeface="Verdana"/>
                <a:cs typeface="Verdana"/>
              </a:rPr>
              <a:t>r</a:t>
            </a:r>
            <a:r>
              <a:rPr sz="1800" b="1" spc="-90" dirty="0">
                <a:solidFill>
                  <a:srgbClr val="DC8C56"/>
                </a:solidFill>
                <a:latin typeface="Verdana"/>
                <a:cs typeface="Verdana"/>
              </a:rPr>
              <a:t>i</a:t>
            </a:r>
            <a:r>
              <a:rPr sz="1800" b="1" spc="-120" dirty="0">
                <a:solidFill>
                  <a:srgbClr val="DC8C56"/>
                </a:solidFill>
                <a:latin typeface="Verdana"/>
                <a:cs typeface="Verdana"/>
              </a:rPr>
              <a:t>n</a:t>
            </a:r>
            <a:r>
              <a:rPr sz="1800" b="1" spc="-80" dirty="0">
                <a:solidFill>
                  <a:srgbClr val="DC8C56"/>
                </a:solidFill>
                <a:latin typeface="Verdana"/>
                <a:cs typeface="Verdana"/>
              </a:rPr>
              <a:t>g</a:t>
            </a:r>
            <a:r>
              <a:rPr sz="1800" b="1" spc="-30" dirty="0">
                <a:solidFill>
                  <a:srgbClr val="DC8C56"/>
                </a:solidFill>
                <a:latin typeface="Verdana"/>
                <a:cs typeface="Verdana"/>
              </a:rPr>
              <a:t> </a:t>
            </a:r>
            <a:r>
              <a:rPr sz="1800" b="1" spc="-105" dirty="0">
                <a:solidFill>
                  <a:srgbClr val="DC8C56"/>
                </a:solidFill>
                <a:latin typeface="Verdana"/>
                <a:cs typeface="Verdana"/>
              </a:rPr>
              <a:t>out</a:t>
            </a:r>
            <a:r>
              <a:rPr sz="1800" b="1" spc="-100" dirty="0">
                <a:solidFill>
                  <a:srgbClr val="DC8C56"/>
                </a:solidFill>
                <a:latin typeface="Verdana"/>
                <a:cs typeface="Verdana"/>
              </a:rPr>
              <a:t>com</a:t>
            </a:r>
            <a:r>
              <a:rPr sz="1800" b="1" spc="-65" dirty="0">
                <a:solidFill>
                  <a:srgbClr val="DC8C56"/>
                </a:solidFill>
                <a:latin typeface="Verdana"/>
                <a:cs typeface="Verdana"/>
              </a:rPr>
              <a:t>es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2"/>
            <a:ext cx="0" cy="839990"/>
          </a:xfrm>
          <a:custGeom>
            <a:avLst/>
            <a:gdLst/>
            <a:ahLst/>
            <a:cxnLst/>
            <a:rect l="l" t="t" r="r" b="b"/>
            <a:pathLst>
              <a:path h="83999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56402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03300" y="1227175"/>
            <a:ext cx="6104255" cy="12776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b="1" spc="-10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c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k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na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ou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tc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pp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b="1" spc="-9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b="1" spc="20" dirty="0">
                <a:solidFill>
                  <a:srgbClr val="575756"/>
                </a:solidFill>
                <a:latin typeface="Verdana"/>
                <a:cs typeface="Verdana"/>
              </a:rPr>
              <a:t>.</a:t>
            </a:r>
            <a:endParaRPr sz="1100">
              <a:latin typeface="Verdana"/>
              <a:cs typeface="Verdana"/>
            </a:endParaRPr>
          </a:p>
          <a:p>
            <a:pPr>
              <a:lnSpc>
                <a:spcPts val="1100"/>
              </a:lnSpc>
              <a:spcBef>
                <a:spcPts val="74"/>
              </a:spcBef>
            </a:pPr>
            <a:endParaRPr sz="1100"/>
          </a:p>
          <a:p>
            <a:pPr marL="12700" marR="12700">
              <a:lnSpc>
                <a:spcPts val="1300"/>
              </a:lnSpc>
            </a:pPr>
            <a:r>
              <a:rPr sz="1100" spc="-5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ec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di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wha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rs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pe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b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idg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b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45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nv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b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ou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wha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t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rs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60" dirty="0">
                <a:solidFill>
                  <a:srgbClr val="575756"/>
                </a:solidFill>
                <a:latin typeface="Verdana"/>
                <a:cs typeface="Verdana"/>
              </a:rPr>
              <a:t>k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.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in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b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ec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85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:</a:t>
            </a:r>
            <a:endParaRPr sz="1100">
              <a:latin typeface="Verdana"/>
              <a:cs typeface="Verdana"/>
            </a:endParaRPr>
          </a:p>
          <a:p>
            <a:pPr>
              <a:lnSpc>
                <a:spcPts val="1000"/>
              </a:lnSpc>
              <a:spcBef>
                <a:spcPts val="73"/>
              </a:spcBef>
            </a:pPr>
            <a:endParaRPr sz="1000"/>
          </a:p>
          <a:p>
            <a:pPr marL="156210" indent="-144145">
              <a:lnSpc>
                <a:spcPct val="100000"/>
              </a:lnSpc>
              <a:buClr>
                <a:srgbClr val="00918E"/>
              </a:buClr>
              <a:buSzPct val="59090"/>
              <a:buFont typeface="Arial"/>
              <a:buChar char="■"/>
              <a:tabLst>
                <a:tab pos="156210" algn="l"/>
              </a:tabLst>
            </a:pP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us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me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95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r 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al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t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t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b="1" spc="-45" dirty="0">
                <a:solidFill>
                  <a:srgbClr val="575756"/>
                </a:solidFill>
                <a:latin typeface="Verdana"/>
                <a:cs typeface="Verdana"/>
              </a:rPr>
              <a:t>k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ou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tc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10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v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r 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me</a:t>
            </a:r>
            <a:endParaRPr sz="1100">
              <a:latin typeface="Verdana"/>
              <a:cs typeface="Verdana"/>
            </a:endParaRPr>
          </a:p>
          <a:p>
            <a:pPr>
              <a:lnSpc>
                <a:spcPts val="1100"/>
              </a:lnSpc>
              <a:spcBef>
                <a:spcPts val="13"/>
              </a:spcBef>
              <a:buClr>
                <a:srgbClr val="00918E"/>
              </a:buClr>
              <a:buFont typeface="Arial"/>
              <a:buChar char="■"/>
            </a:pPr>
            <a:endParaRPr sz="1100"/>
          </a:p>
          <a:p>
            <a:pPr marL="156210" indent="-144145">
              <a:lnSpc>
                <a:spcPct val="100000"/>
              </a:lnSpc>
              <a:buClr>
                <a:srgbClr val="00918E"/>
              </a:buClr>
              <a:buSzPct val="59090"/>
              <a:buFont typeface="Arial"/>
              <a:buChar char="■"/>
              <a:tabLst>
                <a:tab pos="156210" algn="l"/>
              </a:tabLst>
            </a:pP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us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na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ra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v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o 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t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105" dirty="0">
                <a:solidFill>
                  <a:srgbClr val="575756"/>
                </a:solidFill>
                <a:latin typeface="Verdana"/>
                <a:cs typeface="Verdana"/>
              </a:rPr>
              <a:t>’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150" dirty="0">
                <a:solidFill>
                  <a:srgbClr val="575756"/>
                </a:solidFill>
                <a:latin typeface="Verdana"/>
                <a:cs typeface="Verdana"/>
              </a:rPr>
              <a:t>y</a:t>
            </a:r>
            <a:r>
              <a:rPr sz="1100" b="1" spc="20" dirty="0">
                <a:solidFill>
                  <a:srgbClr val="575756"/>
                </a:solidFill>
                <a:latin typeface="Verdana"/>
                <a:cs typeface="Verdana"/>
              </a:rPr>
              <a:t>.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03269" y="2937748"/>
            <a:ext cx="5313045" cy="14211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b="1" spc="-2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t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c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r 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re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ou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tc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20" dirty="0">
                <a:solidFill>
                  <a:srgbClr val="575756"/>
                </a:solidFill>
                <a:latin typeface="Verdana"/>
                <a:cs typeface="Verdana"/>
              </a:rPr>
              <a:t>.</a:t>
            </a:r>
            <a:endParaRPr sz="1100">
              <a:latin typeface="Verdana"/>
              <a:cs typeface="Verdana"/>
            </a:endParaRPr>
          </a:p>
          <a:p>
            <a:pPr>
              <a:lnSpc>
                <a:spcPts val="1100"/>
              </a:lnSpc>
              <a:spcBef>
                <a:spcPts val="14"/>
              </a:spcBef>
            </a:pPr>
            <a:endParaRPr sz="1100"/>
          </a:p>
          <a:p>
            <a:pPr marL="156210" indent="-144145">
              <a:lnSpc>
                <a:spcPct val="100000"/>
              </a:lnSpc>
              <a:buClr>
                <a:srgbClr val="00918E"/>
              </a:buClr>
              <a:buSzPct val="59090"/>
              <a:buFont typeface="Arial"/>
              <a:buChar char="■"/>
              <a:tabLst>
                <a:tab pos="156210" algn="l"/>
              </a:tabLst>
            </a:pPr>
            <a:r>
              <a:rPr sz="1100" b="1" spc="-2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er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d 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b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ou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tc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180" dirty="0">
                <a:solidFill>
                  <a:srgbClr val="575756"/>
                </a:solidFill>
                <a:latin typeface="Verdana"/>
                <a:cs typeface="Verdana"/>
              </a:rPr>
              <a:t>(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ee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d 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b="1" spc="-95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po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16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)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ju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ou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pu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ts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165" dirty="0">
                <a:solidFill>
                  <a:srgbClr val="575756"/>
                </a:solidFill>
                <a:latin typeface="Verdana"/>
                <a:cs typeface="Verdana"/>
              </a:rPr>
              <a:t>(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se</a:t>
            </a:r>
            <a:r>
              <a:rPr sz="1100" b="1" spc="-3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v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16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105" dirty="0">
                <a:solidFill>
                  <a:srgbClr val="575756"/>
                </a:solidFill>
                <a:latin typeface="Verdana"/>
                <a:cs typeface="Verdana"/>
              </a:rPr>
              <a:t>)</a:t>
            </a:r>
            <a:r>
              <a:rPr sz="1100" b="1" spc="20" dirty="0">
                <a:solidFill>
                  <a:srgbClr val="575756"/>
                </a:solidFill>
                <a:latin typeface="Verdana"/>
                <a:cs typeface="Verdana"/>
              </a:rPr>
              <a:t>.</a:t>
            </a:r>
            <a:endParaRPr sz="1100">
              <a:latin typeface="Verdana"/>
              <a:cs typeface="Verdana"/>
            </a:endParaRPr>
          </a:p>
          <a:p>
            <a:pPr>
              <a:lnSpc>
                <a:spcPts val="1100"/>
              </a:lnSpc>
              <a:spcBef>
                <a:spcPts val="13"/>
              </a:spcBef>
              <a:buClr>
                <a:srgbClr val="00918E"/>
              </a:buClr>
              <a:buFont typeface="Arial"/>
              <a:buChar char="■"/>
            </a:pPr>
            <a:endParaRPr sz="1100"/>
          </a:p>
          <a:p>
            <a:pPr marL="156210" indent="-144145">
              <a:lnSpc>
                <a:spcPct val="100000"/>
              </a:lnSpc>
              <a:buClr>
                <a:srgbClr val="00918E"/>
              </a:buClr>
              <a:buSzPct val="59090"/>
              <a:buFont typeface="Arial"/>
              <a:buChar char="■"/>
              <a:tabLst>
                <a:tab pos="156210" algn="l"/>
              </a:tabLst>
            </a:pPr>
            <a:r>
              <a:rPr sz="1100" b="1" spc="-2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ou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tc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d 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b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nal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se</a:t>
            </a:r>
            <a:r>
              <a:rPr sz="1100" b="1" spc="-95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b="1" spc="20" dirty="0">
                <a:solidFill>
                  <a:srgbClr val="575756"/>
                </a:solidFill>
                <a:latin typeface="Verdana"/>
                <a:cs typeface="Verdana"/>
              </a:rPr>
              <a:t>.</a:t>
            </a:r>
            <a:endParaRPr sz="1100">
              <a:latin typeface="Verdana"/>
              <a:cs typeface="Verdana"/>
            </a:endParaRPr>
          </a:p>
          <a:p>
            <a:pPr>
              <a:lnSpc>
                <a:spcPts val="1100"/>
              </a:lnSpc>
              <a:spcBef>
                <a:spcPts val="13"/>
              </a:spcBef>
              <a:buClr>
                <a:srgbClr val="00918E"/>
              </a:buClr>
              <a:buFont typeface="Arial"/>
              <a:buChar char="■"/>
            </a:pPr>
            <a:endParaRPr sz="1100"/>
          </a:p>
          <a:p>
            <a:pPr marL="156210" indent="-144145">
              <a:lnSpc>
                <a:spcPct val="100000"/>
              </a:lnSpc>
              <a:buClr>
                <a:srgbClr val="00918E"/>
              </a:buClr>
              <a:buSzPct val="59090"/>
              <a:buFont typeface="Arial"/>
              <a:buChar char="■"/>
              <a:tabLst>
                <a:tab pos="156210" algn="l"/>
              </a:tabLst>
            </a:pPr>
            <a:r>
              <a:rPr sz="1100" b="1" spc="-2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105" dirty="0">
                <a:solidFill>
                  <a:srgbClr val="575756"/>
                </a:solidFill>
                <a:latin typeface="Verdana"/>
                <a:cs typeface="Verdana"/>
              </a:rPr>
              <a:t>’</a:t>
            </a:r>
            <a:r>
              <a:rPr sz="1100" b="1" spc="-11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200" dirty="0">
                <a:solidFill>
                  <a:srgbClr val="575756"/>
                </a:solidFill>
                <a:latin typeface="Verdana"/>
                <a:cs typeface="Verdana"/>
              </a:rPr>
              <a:t>/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fa</a:t>
            </a:r>
            <a:r>
              <a:rPr sz="1100" b="1" spc="-95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il</a:t>
            </a:r>
            <a:r>
              <a:rPr sz="1100" b="1" spc="-45" dirty="0">
                <a:solidFill>
                  <a:srgbClr val="575756"/>
                </a:solidFill>
                <a:latin typeface="Verdana"/>
                <a:cs typeface="Verdana"/>
              </a:rPr>
              <a:t>y</a:t>
            </a:r>
            <a:r>
              <a:rPr sz="1100" b="1" spc="-105" dirty="0">
                <a:solidFill>
                  <a:srgbClr val="575756"/>
                </a:solidFill>
                <a:latin typeface="Verdana"/>
                <a:cs typeface="Verdana"/>
              </a:rPr>
              <a:t>’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bu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d 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b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95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b="1" spc="20" dirty="0">
                <a:solidFill>
                  <a:srgbClr val="575756"/>
                </a:solidFill>
                <a:latin typeface="Verdana"/>
                <a:cs typeface="Verdana"/>
              </a:rPr>
              <a:t>.</a:t>
            </a:r>
            <a:endParaRPr sz="1100">
              <a:latin typeface="Verdana"/>
              <a:cs typeface="Verdana"/>
            </a:endParaRPr>
          </a:p>
          <a:p>
            <a:pPr>
              <a:lnSpc>
                <a:spcPts val="1100"/>
              </a:lnSpc>
              <a:spcBef>
                <a:spcPts val="13"/>
              </a:spcBef>
              <a:buClr>
                <a:srgbClr val="00918E"/>
              </a:buClr>
              <a:buFont typeface="Arial"/>
              <a:buChar char="■"/>
            </a:pPr>
            <a:endParaRPr sz="1100"/>
          </a:p>
          <a:p>
            <a:pPr marL="156210" indent="-144145">
              <a:lnSpc>
                <a:spcPct val="100000"/>
              </a:lnSpc>
              <a:buClr>
                <a:srgbClr val="00918E"/>
              </a:buClr>
              <a:buSzPct val="59090"/>
              <a:buFont typeface="Arial"/>
              <a:buChar char="■"/>
              <a:tabLst>
                <a:tab pos="156210" algn="l"/>
              </a:tabLst>
            </a:pPr>
            <a:r>
              <a:rPr sz="1100" b="1" spc="-2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son</a:t>
            </a:r>
            <a:r>
              <a:rPr sz="1100" b="1" spc="-105" dirty="0">
                <a:solidFill>
                  <a:srgbClr val="575756"/>
                </a:solidFill>
                <a:latin typeface="Verdana"/>
                <a:cs typeface="Verdana"/>
              </a:rPr>
              <a:t>’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v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ud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d 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pp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op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ri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20" dirty="0">
                <a:solidFill>
                  <a:srgbClr val="575756"/>
                </a:solidFill>
                <a:latin typeface="Verdana"/>
                <a:cs typeface="Verdana"/>
              </a:rPr>
              <a:t>.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652416" y="216011"/>
            <a:ext cx="691578" cy="395998"/>
          </a:xfrm>
          <a:custGeom>
            <a:avLst/>
            <a:gdLst/>
            <a:ahLst/>
            <a:cxnLst/>
            <a:rect l="l" t="t" r="r" b="b"/>
            <a:pathLst>
              <a:path w="691578" h="395998">
                <a:moveTo>
                  <a:pt x="183857" y="36766"/>
                </a:moveTo>
                <a:lnTo>
                  <a:pt x="179616" y="36766"/>
                </a:lnTo>
                <a:lnTo>
                  <a:pt x="164910" y="37363"/>
                </a:lnTo>
                <a:lnTo>
                  <a:pt x="122916" y="45942"/>
                </a:lnTo>
                <a:lnTo>
                  <a:pt x="85086" y="63725"/>
                </a:lnTo>
                <a:lnTo>
                  <a:pt x="52679" y="89450"/>
                </a:lnTo>
                <a:lnTo>
                  <a:pt x="26956" y="121858"/>
                </a:lnTo>
                <a:lnTo>
                  <a:pt x="9175" y="159687"/>
                </a:lnTo>
                <a:lnTo>
                  <a:pt x="596" y="201678"/>
                </a:lnTo>
                <a:lnTo>
                  <a:pt x="0" y="216382"/>
                </a:lnTo>
                <a:lnTo>
                  <a:pt x="596" y="231086"/>
                </a:lnTo>
                <a:lnTo>
                  <a:pt x="9175" y="273077"/>
                </a:lnTo>
                <a:lnTo>
                  <a:pt x="26956" y="310906"/>
                </a:lnTo>
                <a:lnTo>
                  <a:pt x="52679" y="343314"/>
                </a:lnTo>
                <a:lnTo>
                  <a:pt x="85086" y="369039"/>
                </a:lnTo>
                <a:lnTo>
                  <a:pt x="122916" y="386822"/>
                </a:lnTo>
                <a:lnTo>
                  <a:pt x="164910" y="395401"/>
                </a:lnTo>
                <a:lnTo>
                  <a:pt x="179616" y="395998"/>
                </a:lnTo>
                <a:lnTo>
                  <a:pt x="194319" y="395401"/>
                </a:lnTo>
                <a:lnTo>
                  <a:pt x="236310" y="386822"/>
                </a:lnTo>
                <a:lnTo>
                  <a:pt x="250814" y="381210"/>
                </a:lnTo>
                <a:lnTo>
                  <a:pt x="194137" y="381210"/>
                </a:lnTo>
                <a:lnTo>
                  <a:pt x="177948" y="380714"/>
                </a:lnTo>
                <a:lnTo>
                  <a:pt x="132787" y="372461"/>
                </a:lnTo>
                <a:lnTo>
                  <a:pt x="93484" y="355081"/>
                </a:lnTo>
                <a:lnTo>
                  <a:pt x="61007" y="329880"/>
                </a:lnTo>
                <a:lnTo>
                  <a:pt x="36321" y="298167"/>
                </a:lnTo>
                <a:lnTo>
                  <a:pt x="20391" y="261248"/>
                </a:lnTo>
                <a:lnTo>
                  <a:pt x="14184" y="220432"/>
                </a:lnTo>
                <a:lnTo>
                  <a:pt x="14805" y="205406"/>
                </a:lnTo>
                <a:lnTo>
                  <a:pt x="23803" y="162942"/>
                </a:lnTo>
                <a:lnTo>
                  <a:pt x="42379" y="125434"/>
                </a:lnTo>
                <a:lnTo>
                  <a:pt x="69098" y="94212"/>
                </a:lnTo>
                <a:lnTo>
                  <a:pt x="102520" y="70603"/>
                </a:lnTo>
                <a:lnTo>
                  <a:pt x="141208" y="55935"/>
                </a:lnTo>
                <a:lnTo>
                  <a:pt x="172542" y="51612"/>
                </a:lnTo>
                <a:lnTo>
                  <a:pt x="186689" y="51612"/>
                </a:lnTo>
                <a:lnTo>
                  <a:pt x="186689" y="39598"/>
                </a:lnTo>
                <a:lnTo>
                  <a:pt x="183857" y="36766"/>
                </a:lnTo>
                <a:close/>
              </a:path>
              <a:path w="691578" h="395998">
                <a:moveTo>
                  <a:pt x="186689" y="51612"/>
                </a:moveTo>
                <a:lnTo>
                  <a:pt x="172542" y="51612"/>
                </a:lnTo>
                <a:lnTo>
                  <a:pt x="172542" y="220624"/>
                </a:lnTo>
                <a:lnTo>
                  <a:pt x="175374" y="223456"/>
                </a:lnTo>
                <a:lnTo>
                  <a:pt x="344373" y="223456"/>
                </a:lnTo>
                <a:lnTo>
                  <a:pt x="343151" y="237906"/>
                </a:lnTo>
                <a:lnTo>
                  <a:pt x="332337" y="278818"/>
                </a:lnTo>
                <a:lnTo>
                  <a:pt x="311958" y="314909"/>
                </a:lnTo>
                <a:lnTo>
                  <a:pt x="283509" y="344685"/>
                </a:lnTo>
                <a:lnTo>
                  <a:pt x="248484" y="366651"/>
                </a:lnTo>
                <a:lnTo>
                  <a:pt x="208377" y="379314"/>
                </a:lnTo>
                <a:lnTo>
                  <a:pt x="194137" y="381210"/>
                </a:lnTo>
                <a:lnTo>
                  <a:pt x="250814" y="381210"/>
                </a:lnTo>
                <a:lnTo>
                  <a:pt x="285607" y="361284"/>
                </a:lnTo>
                <a:lnTo>
                  <a:pt x="315927" y="333192"/>
                </a:lnTo>
                <a:lnTo>
                  <a:pt x="339145" y="298837"/>
                </a:lnTo>
                <a:lnTo>
                  <a:pt x="354000" y="259480"/>
                </a:lnTo>
                <a:lnTo>
                  <a:pt x="359232" y="216382"/>
                </a:lnTo>
                <a:lnTo>
                  <a:pt x="359232" y="212140"/>
                </a:lnTo>
                <a:lnTo>
                  <a:pt x="356400" y="209308"/>
                </a:lnTo>
                <a:lnTo>
                  <a:pt x="186689" y="209308"/>
                </a:lnTo>
                <a:lnTo>
                  <a:pt x="186689" y="51612"/>
                </a:lnTo>
                <a:close/>
              </a:path>
              <a:path w="691578" h="395998">
                <a:moveTo>
                  <a:pt x="251739" y="0"/>
                </a:moveTo>
                <a:lnTo>
                  <a:pt x="248907" y="2819"/>
                </a:lnTo>
                <a:lnTo>
                  <a:pt x="248907" y="146367"/>
                </a:lnTo>
                <a:lnTo>
                  <a:pt x="251739" y="149199"/>
                </a:lnTo>
                <a:lnTo>
                  <a:pt x="391045" y="149199"/>
                </a:lnTo>
                <a:lnTo>
                  <a:pt x="394588" y="149910"/>
                </a:lnTo>
                <a:lnTo>
                  <a:pt x="398119" y="146367"/>
                </a:lnTo>
                <a:lnTo>
                  <a:pt x="398119" y="142836"/>
                </a:lnTo>
                <a:lnTo>
                  <a:pt x="397792" y="135763"/>
                </a:lnTo>
                <a:lnTo>
                  <a:pt x="263055" y="135763"/>
                </a:lnTo>
                <a:lnTo>
                  <a:pt x="263055" y="14846"/>
                </a:lnTo>
                <a:lnTo>
                  <a:pt x="316838" y="14846"/>
                </a:lnTo>
                <a:lnTo>
                  <a:pt x="315579" y="14145"/>
                </a:lnTo>
                <a:lnTo>
                  <a:pt x="268984" y="624"/>
                </a:lnTo>
                <a:lnTo>
                  <a:pt x="257050" y="4"/>
                </a:lnTo>
                <a:lnTo>
                  <a:pt x="251739" y="0"/>
                </a:lnTo>
                <a:close/>
              </a:path>
              <a:path w="691578" h="395998">
                <a:moveTo>
                  <a:pt x="316838" y="14846"/>
                </a:moveTo>
                <a:lnTo>
                  <a:pt x="263055" y="14846"/>
                </a:lnTo>
                <a:lnTo>
                  <a:pt x="276032" y="16318"/>
                </a:lnTo>
                <a:lnTo>
                  <a:pt x="288762" y="19072"/>
                </a:lnTo>
                <a:lnTo>
                  <a:pt x="324390" y="34578"/>
                </a:lnTo>
                <a:lnTo>
                  <a:pt x="354814" y="62318"/>
                </a:lnTo>
                <a:lnTo>
                  <a:pt x="375303" y="96792"/>
                </a:lnTo>
                <a:lnTo>
                  <a:pt x="383671" y="131261"/>
                </a:lnTo>
                <a:lnTo>
                  <a:pt x="263055" y="135763"/>
                </a:lnTo>
                <a:lnTo>
                  <a:pt x="397792" y="135763"/>
                </a:lnTo>
                <a:lnTo>
                  <a:pt x="388724" y="92097"/>
                </a:lnTo>
                <a:lnTo>
                  <a:pt x="370183" y="58104"/>
                </a:lnTo>
                <a:lnTo>
                  <a:pt x="337992" y="27943"/>
                </a:lnTo>
                <a:lnTo>
                  <a:pt x="326871" y="20433"/>
                </a:lnTo>
                <a:lnTo>
                  <a:pt x="316838" y="14846"/>
                </a:lnTo>
                <a:close/>
              </a:path>
              <a:path w="691578" h="395998">
                <a:moveTo>
                  <a:pt x="688047" y="55854"/>
                </a:moveTo>
                <a:lnTo>
                  <a:pt x="465302" y="55854"/>
                </a:lnTo>
                <a:lnTo>
                  <a:pt x="462470" y="58686"/>
                </a:lnTo>
                <a:lnTo>
                  <a:pt x="462470" y="67170"/>
                </a:lnTo>
                <a:lnTo>
                  <a:pt x="465302" y="70002"/>
                </a:lnTo>
                <a:lnTo>
                  <a:pt x="688759" y="70002"/>
                </a:lnTo>
                <a:lnTo>
                  <a:pt x="691578" y="67170"/>
                </a:lnTo>
                <a:lnTo>
                  <a:pt x="691578" y="58686"/>
                </a:lnTo>
                <a:lnTo>
                  <a:pt x="688047" y="55854"/>
                </a:lnTo>
                <a:close/>
              </a:path>
              <a:path w="691578" h="395998">
                <a:moveTo>
                  <a:pt x="688047" y="123037"/>
                </a:moveTo>
                <a:lnTo>
                  <a:pt x="465302" y="123037"/>
                </a:lnTo>
                <a:lnTo>
                  <a:pt x="462470" y="125869"/>
                </a:lnTo>
                <a:lnTo>
                  <a:pt x="462470" y="134353"/>
                </a:lnTo>
                <a:lnTo>
                  <a:pt x="465302" y="137185"/>
                </a:lnTo>
                <a:lnTo>
                  <a:pt x="688759" y="137185"/>
                </a:lnTo>
                <a:lnTo>
                  <a:pt x="691578" y="134353"/>
                </a:lnTo>
                <a:lnTo>
                  <a:pt x="691578" y="126568"/>
                </a:lnTo>
                <a:lnTo>
                  <a:pt x="688047" y="123037"/>
                </a:lnTo>
                <a:close/>
              </a:path>
              <a:path w="691578" h="395998">
                <a:moveTo>
                  <a:pt x="611670" y="190919"/>
                </a:moveTo>
                <a:lnTo>
                  <a:pt x="465302" y="190919"/>
                </a:lnTo>
                <a:lnTo>
                  <a:pt x="462470" y="193751"/>
                </a:lnTo>
                <a:lnTo>
                  <a:pt x="462470" y="202234"/>
                </a:lnTo>
                <a:lnTo>
                  <a:pt x="465302" y="205066"/>
                </a:lnTo>
                <a:lnTo>
                  <a:pt x="611670" y="205066"/>
                </a:lnTo>
                <a:lnTo>
                  <a:pt x="614502" y="202234"/>
                </a:lnTo>
                <a:lnTo>
                  <a:pt x="614502" y="193751"/>
                </a:lnTo>
                <a:lnTo>
                  <a:pt x="611670" y="190919"/>
                </a:lnTo>
                <a:close/>
              </a:path>
              <a:path w="691578" h="395998">
                <a:moveTo>
                  <a:pt x="688047" y="258813"/>
                </a:moveTo>
                <a:lnTo>
                  <a:pt x="465302" y="258813"/>
                </a:lnTo>
                <a:lnTo>
                  <a:pt x="462470" y="261632"/>
                </a:lnTo>
                <a:lnTo>
                  <a:pt x="462470" y="270129"/>
                </a:lnTo>
                <a:lnTo>
                  <a:pt x="465302" y="272948"/>
                </a:lnTo>
                <a:lnTo>
                  <a:pt x="688759" y="272948"/>
                </a:lnTo>
                <a:lnTo>
                  <a:pt x="691578" y="270129"/>
                </a:lnTo>
                <a:lnTo>
                  <a:pt x="691578" y="261632"/>
                </a:lnTo>
                <a:lnTo>
                  <a:pt x="688047" y="258813"/>
                </a:lnTo>
                <a:close/>
              </a:path>
              <a:path w="691578" h="395998">
                <a:moveTo>
                  <a:pt x="557936" y="325983"/>
                </a:moveTo>
                <a:lnTo>
                  <a:pt x="465302" y="325983"/>
                </a:lnTo>
                <a:lnTo>
                  <a:pt x="462470" y="328815"/>
                </a:lnTo>
                <a:lnTo>
                  <a:pt x="462470" y="337299"/>
                </a:lnTo>
                <a:lnTo>
                  <a:pt x="465302" y="340131"/>
                </a:lnTo>
                <a:lnTo>
                  <a:pt x="558634" y="340131"/>
                </a:lnTo>
                <a:lnTo>
                  <a:pt x="561466" y="337299"/>
                </a:lnTo>
                <a:lnTo>
                  <a:pt x="561466" y="329526"/>
                </a:lnTo>
                <a:lnTo>
                  <a:pt x="557936" y="325983"/>
                </a:lnTo>
                <a:close/>
              </a:path>
            </a:pathLst>
          </a:custGeom>
          <a:solidFill>
            <a:srgbClr val="DC8C5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5999" y="5038418"/>
            <a:ext cx="7056005" cy="0"/>
          </a:xfrm>
          <a:custGeom>
            <a:avLst/>
            <a:gdLst/>
            <a:ahLst/>
            <a:cxnLst/>
            <a:rect l="l" t="t" r="r" b="b"/>
            <a:pathLst>
              <a:path w="7056005">
                <a:moveTo>
                  <a:pt x="0" y="0"/>
                </a:moveTo>
                <a:lnTo>
                  <a:pt x="7056005" y="0"/>
                </a:lnTo>
              </a:path>
            </a:pathLst>
          </a:custGeom>
          <a:ln w="3175">
            <a:solidFill>
              <a:srgbClr val="0042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3299" y="5077105"/>
            <a:ext cx="3101975" cy="1225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-20" dirty="0">
                <a:solidFill>
                  <a:srgbClr val="004289"/>
                </a:solidFill>
                <a:latin typeface="Verdana"/>
                <a:cs typeface="Verdana"/>
              </a:rPr>
              <a:t>S</a:t>
            </a:r>
            <a:r>
              <a:rPr sz="700" spc="-15" dirty="0">
                <a:solidFill>
                  <a:srgbClr val="004289"/>
                </a:solidFill>
                <a:latin typeface="Verdana"/>
                <a:cs typeface="Verdana"/>
              </a:rPr>
              <a:t>c</a:t>
            </a:r>
            <a:r>
              <a:rPr sz="700" spc="-25" dirty="0">
                <a:solidFill>
                  <a:srgbClr val="004289"/>
                </a:solidFill>
                <a:latin typeface="Verdana"/>
                <a:cs typeface="Verdana"/>
              </a:rPr>
              <a:t>o</a:t>
            </a:r>
            <a:r>
              <a:rPr sz="700" spc="-5" dirty="0">
                <a:solidFill>
                  <a:srgbClr val="004289"/>
                </a:solidFill>
                <a:latin typeface="Verdana"/>
                <a:cs typeface="Verdana"/>
              </a:rPr>
              <a:t>t</a:t>
            </a:r>
            <a:r>
              <a:rPr sz="700" spc="-25" dirty="0">
                <a:solidFill>
                  <a:srgbClr val="004289"/>
                </a:solidFill>
                <a:latin typeface="Verdana"/>
                <a:cs typeface="Verdana"/>
              </a:rPr>
              <a:t>ti</a:t>
            </a:r>
            <a:r>
              <a:rPr sz="700" spc="-20" dirty="0">
                <a:solidFill>
                  <a:srgbClr val="004289"/>
                </a:solidFill>
                <a:latin typeface="Verdana"/>
                <a:cs typeface="Verdana"/>
              </a:rPr>
              <a:t>s</a:t>
            </a:r>
            <a:r>
              <a:rPr sz="700" spc="0" dirty="0">
                <a:solidFill>
                  <a:srgbClr val="004289"/>
                </a:solidFill>
                <a:latin typeface="Verdana"/>
                <a:cs typeface="Verdana"/>
              </a:rPr>
              <a:t>h</a:t>
            </a:r>
            <a:r>
              <a:rPr sz="700" spc="-70" dirty="0">
                <a:solidFill>
                  <a:srgbClr val="004289"/>
                </a:solidFill>
                <a:latin typeface="Verdana"/>
                <a:cs typeface="Verdana"/>
              </a:rPr>
              <a:t> </a:t>
            </a:r>
            <a:r>
              <a:rPr sz="700" b="1" spc="-40" dirty="0">
                <a:solidFill>
                  <a:srgbClr val="00918E"/>
                </a:solidFill>
                <a:latin typeface="Verdana"/>
                <a:cs typeface="Verdana"/>
              </a:rPr>
              <a:t>S</a:t>
            </a:r>
            <a:r>
              <a:rPr sz="700" b="1" spc="-50" dirty="0">
                <a:solidFill>
                  <a:srgbClr val="00918E"/>
                </a:solidFill>
                <a:latin typeface="Verdana"/>
                <a:cs typeface="Verdana"/>
              </a:rPr>
              <a:t>o</a:t>
            </a:r>
            <a:r>
              <a:rPr sz="700" b="1" spc="-40" dirty="0">
                <a:solidFill>
                  <a:srgbClr val="00918E"/>
                </a:solidFill>
                <a:latin typeface="Verdana"/>
                <a:cs typeface="Verdana"/>
              </a:rPr>
              <a:t>c</a:t>
            </a:r>
            <a:r>
              <a:rPr sz="700" b="1" spc="-45" dirty="0">
                <a:solidFill>
                  <a:srgbClr val="00918E"/>
                </a:solidFill>
                <a:latin typeface="Verdana"/>
                <a:cs typeface="Verdana"/>
              </a:rPr>
              <a:t>i</a:t>
            </a:r>
            <a:r>
              <a:rPr sz="700" b="1" spc="-55" dirty="0">
                <a:solidFill>
                  <a:srgbClr val="00918E"/>
                </a:solidFill>
                <a:latin typeface="Verdana"/>
                <a:cs typeface="Verdana"/>
              </a:rPr>
              <a:t>a</a:t>
            </a:r>
            <a:r>
              <a:rPr sz="700" b="1" spc="-25" dirty="0">
                <a:solidFill>
                  <a:srgbClr val="00918E"/>
                </a:solidFill>
                <a:latin typeface="Verdana"/>
                <a:cs typeface="Verdana"/>
              </a:rPr>
              <a:t>l</a:t>
            </a:r>
            <a:r>
              <a:rPr sz="700" b="1" spc="-70" dirty="0">
                <a:solidFill>
                  <a:srgbClr val="00918E"/>
                </a:solidFill>
                <a:latin typeface="Verdana"/>
                <a:cs typeface="Verdana"/>
              </a:rPr>
              <a:t> </a:t>
            </a:r>
            <a:r>
              <a:rPr sz="700" b="1" spc="-40" dirty="0">
                <a:solidFill>
                  <a:srgbClr val="00918E"/>
                </a:solidFill>
                <a:latin typeface="Verdana"/>
                <a:cs typeface="Verdana"/>
              </a:rPr>
              <a:t>S</a:t>
            </a:r>
            <a:r>
              <a:rPr sz="700" b="1" spc="-45" dirty="0">
                <a:solidFill>
                  <a:srgbClr val="00918E"/>
                </a:solidFill>
                <a:latin typeface="Verdana"/>
                <a:cs typeface="Verdana"/>
              </a:rPr>
              <a:t>e</a:t>
            </a:r>
            <a:r>
              <a:rPr sz="700" b="1" spc="-35" dirty="0">
                <a:solidFill>
                  <a:srgbClr val="00918E"/>
                </a:solidFill>
                <a:latin typeface="Verdana"/>
                <a:cs typeface="Verdana"/>
              </a:rPr>
              <a:t>r</a:t>
            </a:r>
            <a:r>
              <a:rPr sz="700" b="1" spc="-50" dirty="0">
                <a:solidFill>
                  <a:srgbClr val="00918E"/>
                </a:solidFill>
                <a:latin typeface="Verdana"/>
                <a:cs typeface="Verdana"/>
              </a:rPr>
              <a:t>v</a:t>
            </a:r>
            <a:r>
              <a:rPr sz="700" b="1" spc="-45" dirty="0">
                <a:solidFill>
                  <a:srgbClr val="00918E"/>
                </a:solidFill>
                <a:latin typeface="Verdana"/>
                <a:cs typeface="Verdana"/>
              </a:rPr>
              <a:t>i</a:t>
            </a:r>
            <a:r>
              <a:rPr sz="700" b="1" spc="-50" dirty="0">
                <a:solidFill>
                  <a:srgbClr val="00918E"/>
                </a:solidFill>
                <a:latin typeface="Verdana"/>
                <a:cs typeface="Verdana"/>
              </a:rPr>
              <a:t>c</a:t>
            </a:r>
            <a:r>
              <a:rPr sz="700" b="1" spc="-40" dirty="0">
                <a:solidFill>
                  <a:srgbClr val="00918E"/>
                </a:solidFill>
                <a:latin typeface="Verdana"/>
                <a:cs typeface="Verdana"/>
              </a:rPr>
              <a:t>e</a:t>
            </a:r>
            <a:r>
              <a:rPr sz="700" b="1" spc="-25" dirty="0">
                <a:solidFill>
                  <a:srgbClr val="00918E"/>
                </a:solidFill>
                <a:latin typeface="Verdana"/>
                <a:cs typeface="Verdana"/>
              </a:rPr>
              <a:t>s</a:t>
            </a:r>
            <a:r>
              <a:rPr sz="700" b="1" spc="-65" dirty="0">
                <a:solidFill>
                  <a:srgbClr val="00918E"/>
                </a:solidFill>
                <a:latin typeface="Verdana"/>
                <a:cs typeface="Verdana"/>
              </a:rPr>
              <a:t> </a:t>
            </a:r>
            <a:r>
              <a:rPr sz="700" spc="-20" dirty="0">
                <a:solidFill>
                  <a:srgbClr val="004289"/>
                </a:solidFill>
                <a:latin typeface="Verdana"/>
                <a:cs typeface="Verdana"/>
              </a:rPr>
              <a:t>C</a:t>
            </a:r>
            <a:r>
              <a:rPr sz="700" spc="-25" dirty="0">
                <a:solidFill>
                  <a:srgbClr val="004289"/>
                </a:solidFill>
                <a:latin typeface="Verdana"/>
                <a:cs typeface="Verdana"/>
              </a:rPr>
              <a:t>o</a:t>
            </a:r>
            <a:r>
              <a:rPr sz="700" spc="-30" dirty="0">
                <a:solidFill>
                  <a:srgbClr val="004289"/>
                </a:solidFill>
                <a:latin typeface="Verdana"/>
                <a:cs typeface="Verdana"/>
              </a:rPr>
              <a:t>u</a:t>
            </a:r>
            <a:r>
              <a:rPr sz="700" spc="-25" dirty="0">
                <a:solidFill>
                  <a:srgbClr val="004289"/>
                </a:solidFill>
                <a:latin typeface="Verdana"/>
                <a:cs typeface="Verdana"/>
              </a:rPr>
              <a:t>n</a:t>
            </a:r>
            <a:r>
              <a:rPr sz="700" spc="-15" dirty="0">
                <a:solidFill>
                  <a:srgbClr val="004289"/>
                </a:solidFill>
                <a:latin typeface="Verdana"/>
                <a:cs typeface="Verdana"/>
              </a:rPr>
              <a:t>c</a:t>
            </a:r>
            <a:r>
              <a:rPr sz="700" spc="-30" dirty="0">
                <a:solidFill>
                  <a:srgbClr val="004289"/>
                </a:solidFill>
                <a:latin typeface="Verdana"/>
                <a:cs typeface="Verdana"/>
              </a:rPr>
              <a:t>i</a:t>
            </a:r>
            <a:r>
              <a:rPr sz="700" spc="0" dirty="0">
                <a:solidFill>
                  <a:srgbClr val="004289"/>
                </a:solidFill>
                <a:latin typeface="Verdana"/>
                <a:cs typeface="Verdana"/>
              </a:rPr>
              <a:t>l</a:t>
            </a:r>
            <a:r>
              <a:rPr sz="700" spc="-70" dirty="0">
                <a:solidFill>
                  <a:srgbClr val="004289"/>
                </a:solidFill>
                <a:latin typeface="Verdana"/>
                <a:cs typeface="Verdana"/>
              </a:rPr>
              <a:t> </a:t>
            </a:r>
            <a:r>
              <a:rPr sz="1050" spc="0" baseline="7936" dirty="0">
                <a:solidFill>
                  <a:srgbClr val="00918E"/>
                </a:solidFill>
                <a:latin typeface="Verdana"/>
                <a:cs typeface="Verdana"/>
              </a:rPr>
              <a:t>|</a:t>
            </a:r>
            <a:r>
              <a:rPr sz="1050" spc="-104" baseline="7936" dirty="0">
                <a:solidFill>
                  <a:srgbClr val="00918E"/>
                </a:solidFill>
                <a:latin typeface="Verdana"/>
                <a:cs typeface="Verdana"/>
              </a:rPr>
              <a:t> </a:t>
            </a:r>
            <a:r>
              <a:rPr sz="700" b="1" spc="-30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700" b="1" spc="-25" dirty="0">
                <a:solidFill>
                  <a:srgbClr val="575756"/>
                </a:solidFill>
                <a:latin typeface="Verdana"/>
                <a:cs typeface="Verdana"/>
              </a:rPr>
              <a:t>nd</a:t>
            </a:r>
            <a:r>
              <a:rPr sz="700" b="1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700" b="1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700" b="1" spc="-2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700" b="1" spc="-1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700" b="1" spc="-3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700" b="1" spc="-2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700" b="1" spc="-30" dirty="0">
                <a:solidFill>
                  <a:srgbClr val="575756"/>
                </a:solidFill>
                <a:latin typeface="Verdana"/>
                <a:cs typeface="Verdana"/>
              </a:rPr>
              <a:t>di</a:t>
            </a:r>
            <a:r>
              <a:rPr sz="700" b="1" spc="-2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700" b="1" spc="0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700" b="1" spc="-7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700" b="1" spc="-20" dirty="0">
                <a:solidFill>
                  <a:srgbClr val="575756"/>
                </a:solidFill>
                <a:latin typeface="Verdana"/>
                <a:cs typeface="Verdana"/>
              </a:rPr>
              <a:t>pe</a:t>
            </a:r>
            <a:r>
              <a:rPr sz="700" b="1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700" b="1" spc="-2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700" b="1" spc="-2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700" b="1" spc="-30" dirty="0">
                <a:solidFill>
                  <a:srgbClr val="575756"/>
                </a:solidFill>
                <a:latin typeface="Verdana"/>
                <a:cs typeface="Verdana"/>
              </a:rPr>
              <a:t>na</a:t>
            </a:r>
            <a:r>
              <a:rPr sz="700" b="1" spc="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700" b="1" spc="-7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700" b="1" spc="-25" dirty="0">
                <a:solidFill>
                  <a:srgbClr val="575756"/>
                </a:solidFill>
                <a:latin typeface="Verdana"/>
                <a:cs typeface="Verdana"/>
              </a:rPr>
              <a:t>out</a:t>
            </a:r>
            <a:r>
              <a:rPr sz="700" b="1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700" b="1" spc="-25" dirty="0">
                <a:solidFill>
                  <a:srgbClr val="575756"/>
                </a:solidFill>
                <a:latin typeface="Verdana"/>
                <a:cs typeface="Verdana"/>
              </a:rPr>
              <a:t>om</a:t>
            </a:r>
            <a:r>
              <a:rPr sz="700" b="1" spc="-1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700" b="1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5999" y="5038418"/>
            <a:ext cx="7056005" cy="0"/>
          </a:xfrm>
          <a:custGeom>
            <a:avLst/>
            <a:gdLst/>
            <a:ahLst/>
            <a:cxnLst/>
            <a:rect l="l" t="t" r="r" b="b"/>
            <a:pathLst>
              <a:path w="7056005">
                <a:moveTo>
                  <a:pt x="0" y="0"/>
                </a:moveTo>
                <a:lnTo>
                  <a:pt x="7056005" y="0"/>
                </a:lnTo>
              </a:path>
            </a:pathLst>
          </a:custGeom>
          <a:ln w="3175">
            <a:solidFill>
              <a:srgbClr val="0042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0" cy="839990"/>
          </a:xfrm>
          <a:custGeom>
            <a:avLst/>
            <a:gdLst/>
            <a:ahLst/>
            <a:cxnLst/>
            <a:rect l="l" t="t" r="r" b="b"/>
            <a:pathLst>
              <a:path h="839990">
                <a:moveTo>
                  <a:pt x="0" y="839990"/>
                </a:moveTo>
                <a:lnTo>
                  <a:pt x="0" y="0"/>
                </a:lnTo>
                <a:lnTo>
                  <a:pt x="0" y="839990"/>
                </a:lnTo>
                <a:close/>
              </a:path>
            </a:pathLst>
          </a:custGeom>
          <a:solidFill>
            <a:srgbClr val="C6C6C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7559992" cy="839990"/>
          </a:xfrm>
          <a:custGeom>
            <a:avLst/>
            <a:gdLst/>
            <a:ahLst/>
            <a:cxnLst/>
            <a:rect l="l" t="t" r="r" b="b"/>
            <a:pathLst>
              <a:path w="7559992" h="839990">
                <a:moveTo>
                  <a:pt x="0" y="839990"/>
                </a:moveTo>
                <a:lnTo>
                  <a:pt x="7559992" y="839990"/>
                </a:lnTo>
                <a:lnTo>
                  <a:pt x="7559992" y="0"/>
                </a:lnTo>
                <a:lnTo>
                  <a:pt x="0" y="0"/>
                </a:lnTo>
                <a:lnTo>
                  <a:pt x="0" y="839990"/>
                </a:lnTo>
                <a:close/>
              </a:path>
            </a:pathLst>
          </a:custGeom>
          <a:solidFill>
            <a:srgbClr val="56402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-95" dirty="0">
                <a:solidFill>
                  <a:srgbClr val="DC8C56"/>
                </a:solidFill>
                <a:latin typeface="Verdana"/>
                <a:cs typeface="Verdana"/>
              </a:rPr>
              <a:t>U</a:t>
            </a:r>
            <a:r>
              <a:rPr sz="1800" b="1" spc="-100" dirty="0">
                <a:solidFill>
                  <a:srgbClr val="DC8C56"/>
                </a:solidFill>
                <a:latin typeface="Verdana"/>
                <a:cs typeface="Verdana"/>
              </a:rPr>
              <a:t>s</a:t>
            </a:r>
            <a:r>
              <a:rPr sz="1800" b="1" spc="-90" dirty="0">
                <a:solidFill>
                  <a:srgbClr val="DC8C56"/>
                </a:solidFill>
                <a:latin typeface="Verdana"/>
                <a:cs typeface="Verdana"/>
              </a:rPr>
              <a:t>i</a:t>
            </a:r>
            <a:r>
              <a:rPr sz="1800" b="1" spc="-135" dirty="0">
                <a:solidFill>
                  <a:srgbClr val="DC8C56"/>
                </a:solidFill>
                <a:latin typeface="Verdana"/>
                <a:cs typeface="Verdana"/>
              </a:rPr>
              <a:t>n</a:t>
            </a:r>
            <a:r>
              <a:rPr sz="1800" b="1" spc="-80" dirty="0">
                <a:solidFill>
                  <a:srgbClr val="DC8C56"/>
                </a:solidFill>
                <a:latin typeface="Verdana"/>
                <a:cs typeface="Verdana"/>
              </a:rPr>
              <a:t>g</a:t>
            </a:r>
            <a:r>
              <a:rPr sz="1800" b="1" spc="-30" dirty="0">
                <a:solidFill>
                  <a:srgbClr val="DC8C56"/>
                </a:solidFill>
                <a:latin typeface="Verdana"/>
                <a:cs typeface="Verdana"/>
              </a:rPr>
              <a:t> </a:t>
            </a:r>
            <a:r>
              <a:rPr sz="1800" b="1" spc="-90" dirty="0">
                <a:solidFill>
                  <a:srgbClr val="DC8C56"/>
                </a:solidFill>
                <a:latin typeface="Verdana"/>
                <a:cs typeface="Verdana"/>
              </a:rPr>
              <a:t>i</a:t>
            </a:r>
            <a:r>
              <a:rPr sz="1800" b="1" spc="-140" dirty="0">
                <a:solidFill>
                  <a:srgbClr val="DC8C56"/>
                </a:solidFill>
                <a:latin typeface="Verdana"/>
                <a:cs typeface="Verdana"/>
              </a:rPr>
              <a:t>n</a:t>
            </a:r>
            <a:r>
              <a:rPr sz="1800" b="1" spc="-95" dirty="0">
                <a:solidFill>
                  <a:srgbClr val="DC8C56"/>
                </a:solidFill>
                <a:latin typeface="Verdana"/>
                <a:cs typeface="Verdana"/>
              </a:rPr>
              <a:t>f</a:t>
            </a:r>
            <a:r>
              <a:rPr sz="1800" b="1" spc="-100" dirty="0">
                <a:solidFill>
                  <a:srgbClr val="DC8C56"/>
                </a:solidFill>
                <a:latin typeface="Verdana"/>
                <a:cs typeface="Verdana"/>
              </a:rPr>
              <a:t>or</a:t>
            </a:r>
            <a:r>
              <a:rPr sz="1800" b="1" spc="-130" dirty="0">
                <a:solidFill>
                  <a:srgbClr val="DC8C56"/>
                </a:solidFill>
                <a:latin typeface="Verdana"/>
                <a:cs typeface="Verdana"/>
              </a:rPr>
              <a:t>m</a:t>
            </a:r>
            <a:r>
              <a:rPr sz="1800" b="1" spc="-100" dirty="0">
                <a:solidFill>
                  <a:srgbClr val="DC8C56"/>
                </a:solidFill>
                <a:latin typeface="Verdana"/>
                <a:cs typeface="Verdana"/>
              </a:rPr>
              <a:t>a</a:t>
            </a:r>
            <a:r>
              <a:rPr sz="1800" b="1" spc="-70" dirty="0">
                <a:solidFill>
                  <a:srgbClr val="DC8C56"/>
                </a:solidFill>
                <a:latin typeface="Verdana"/>
                <a:cs typeface="Verdana"/>
              </a:rPr>
              <a:t>t</a:t>
            </a:r>
            <a:r>
              <a:rPr sz="1800" b="1" spc="-80" dirty="0">
                <a:solidFill>
                  <a:srgbClr val="DC8C56"/>
                </a:solidFill>
                <a:latin typeface="Verdana"/>
                <a:cs typeface="Verdana"/>
              </a:rPr>
              <a:t>i</a:t>
            </a:r>
            <a:r>
              <a:rPr sz="1800" b="1" spc="-100" dirty="0">
                <a:solidFill>
                  <a:srgbClr val="DC8C56"/>
                </a:solidFill>
                <a:latin typeface="Verdana"/>
                <a:cs typeface="Verdana"/>
              </a:rPr>
              <a:t>o</a:t>
            </a:r>
            <a:r>
              <a:rPr sz="1800" b="1" spc="-90" dirty="0">
                <a:solidFill>
                  <a:srgbClr val="DC8C56"/>
                </a:solidFill>
                <a:latin typeface="Verdana"/>
                <a:cs typeface="Verdana"/>
              </a:rPr>
              <a:t>n</a:t>
            </a:r>
            <a:r>
              <a:rPr sz="1800" b="1" spc="-30" dirty="0">
                <a:solidFill>
                  <a:srgbClr val="DC8C56"/>
                </a:solidFill>
                <a:latin typeface="Verdana"/>
                <a:cs typeface="Verdana"/>
              </a:rPr>
              <a:t> </a:t>
            </a:r>
            <a:r>
              <a:rPr sz="1800" b="1" spc="-100" dirty="0">
                <a:solidFill>
                  <a:srgbClr val="DC8C56"/>
                </a:solidFill>
                <a:latin typeface="Verdana"/>
                <a:cs typeface="Verdana"/>
              </a:rPr>
              <a:t>a</a:t>
            </a:r>
            <a:r>
              <a:rPr sz="1800" b="1" spc="-45" dirty="0">
                <a:solidFill>
                  <a:srgbClr val="DC8C56"/>
                </a:solidFill>
                <a:latin typeface="Verdana"/>
                <a:cs typeface="Verdana"/>
              </a:rPr>
              <a:t>t</a:t>
            </a:r>
            <a:r>
              <a:rPr sz="1800" b="1" spc="-30" dirty="0">
                <a:solidFill>
                  <a:srgbClr val="DC8C56"/>
                </a:solidFill>
                <a:latin typeface="Verdana"/>
                <a:cs typeface="Verdana"/>
              </a:rPr>
              <a:t> </a:t>
            </a:r>
            <a:r>
              <a:rPr sz="1800" b="1" spc="-65" dirty="0">
                <a:solidFill>
                  <a:srgbClr val="DC8C56"/>
                </a:solidFill>
                <a:latin typeface="Verdana"/>
                <a:cs typeface="Verdana"/>
              </a:rPr>
              <a:t>t</a:t>
            </a:r>
            <a:r>
              <a:rPr sz="1800" b="1" spc="-120" dirty="0">
                <a:solidFill>
                  <a:srgbClr val="DC8C56"/>
                </a:solidFill>
                <a:latin typeface="Verdana"/>
                <a:cs typeface="Verdana"/>
              </a:rPr>
              <a:t>h</a:t>
            </a:r>
            <a:r>
              <a:rPr sz="1800" b="1" spc="-60" dirty="0">
                <a:solidFill>
                  <a:srgbClr val="DC8C56"/>
                </a:solidFill>
                <a:latin typeface="Verdana"/>
                <a:cs typeface="Verdana"/>
              </a:rPr>
              <a:t>e</a:t>
            </a:r>
            <a:r>
              <a:rPr sz="1800" b="1" spc="-30" dirty="0">
                <a:solidFill>
                  <a:srgbClr val="DC8C56"/>
                </a:solidFill>
                <a:latin typeface="Verdana"/>
                <a:cs typeface="Verdana"/>
              </a:rPr>
              <a:t> </a:t>
            </a:r>
            <a:r>
              <a:rPr sz="1800" b="1" spc="-90" dirty="0">
                <a:solidFill>
                  <a:srgbClr val="DC8C56"/>
                </a:solidFill>
                <a:latin typeface="Verdana"/>
                <a:cs typeface="Verdana"/>
              </a:rPr>
              <a:t>i</a:t>
            </a:r>
            <a:r>
              <a:rPr sz="1800" b="1" spc="-135" dirty="0">
                <a:solidFill>
                  <a:srgbClr val="DC8C56"/>
                </a:solidFill>
                <a:latin typeface="Verdana"/>
                <a:cs typeface="Verdana"/>
              </a:rPr>
              <a:t>n</a:t>
            </a:r>
            <a:r>
              <a:rPr sz="1800" b="1" spc="-114" dirty="0">
                <a:solidFill>
                  <a:srgbClr val="DC8C56"/>
                </a:solidFill>
                <a:latin typeface="Verdana"/>
                <a:cs typeface="Verdana"/>
              </a:rPr>
              <a:t>d</a:t>
            </a:r>
            <a:r>
              <a:rPr sz="1800" b="1" spc="-85" dirty="0">
                <a:solidFill>
                  <a:srgbClr val="DC8C56"/>
                </a:solidFill>
                <a:latin typeface="Verdana"/>
                <a:cs typeface="Verdana"/>
              </a:rPr>
              <a:t>i</a:t>
            </a:r>
            <a:r>
              <a:rPr sz="1800" b="1" spc="-90" dirty="0">
                <a:solidFill>
                  <a:srgbClr val="DC8C56"/>
                </a:solidFill>
                <a:latin typeface="Verdana"/>
                <a:cs typeface="Verdana"/>
              </a:rPr>
              <a:t>v</a:t>
            </a:r>
            <a:r>
              <a:rPr sz="1800" b="1" spc="-85" dirty="0">
                <a:solidFill>
                  <a:srgbClr val="DC8C56"/>
                </a:solidFill>
                <a:latin typeface="Verdana"/>
                <a:cs typeface="Verdana"/>
              </a:rPr>
              <a:t>i</a:t>
            </a:r>
            <a:r>
              <a:rPr sz="1800" b="1" spc="-120" dirty="0">
                <a:solidFill>
                  <a:srgbClr val="DC8C56"/>
                </a:solidFill>
                <a:latin typeface="Verdana"/>
                <a:cs typeface="Verdana"/>
              </a:rPr>
              <a:t>du</a:t>
            </a:r>
            <a:r>
              <a:rPr sz="1800" b="1" spc="-100" dirty="0">
                <a:solidFill>
                  <a:srgbClr val="DC8C56"/>
                </a:solidFill>
                <a:latin typeface="Verdana"/>
                <a:cs typeface="Verdana"/>
              </a:rPr>
              <a:t>a</a:t>
            </a:r>
            <a:r>
              <a:rPr sz="1800" b="1" spc="-65" dirty="0">
                <a:solidFill>
                  <a:srgbClr val="DC8C56"/>
                </a:solidFill>
                <a:latin typeface="Verdana"/>
                <a:cs typeface="Verdana"/>
              </a:rPr>
              <a:t>l</a:t>
            </a:r>
            <a:r>
              <a:rPr sz="1800" b="1" spc="-30" dirty="0">
                <a:solidFill>
                  <a:srgbClr val="DC8C56"/>
                </a:solidFill>
                <a:latin typeface="Verdana"/>
                <a:cs typeface="Verdana"/>
              </a:rPr>
              <a:t> </a:t>
            </a:r>
            <a:r>
              <a:rPr sz="1800" b="1" spc="-100" dirty="0">
                <a:solidFill>
                  <a:srgbClr val="DC8C56"/>
                </a:solidFill>
                <a:latin typeface="Verdana"/>
                <a:cs typeface="Verdana"/>
              </a:rPr>
              <a:t>l</a:t>
            </a:r>
            <a:r>
              <a:rPr sz="1800" b="1" spc="-114" dirty="0">
                <a:solidFill>
                  <a:srgbClr val="DC8C56"/>
                </a:solidFill>
                <a:latin typeface="Verdana"/>
                <a:cs typeface="Verdana"/>
              </a:rPr>
              <a:t>e</a:t>
            </a:r>
            <a:r>
              <a:rPr sz="1800" b="1" spc="-125" dirty="0">
                <a:solidFill>
                  <a:srgbClr val="DC8C56"/>
                </a:solidFill>
                <a:latin typeface="Verdana"/>
                <a:cs typeface="Verdana"/>
              </a:rPr>
              <a:t>v</a:t>
            </a:r>
            <a:r>
              <a:rPr sz="1800" b="1" spc="-85" dirty="0">
                <a:solidFill>
                  <a:srgbClr val="DC8C56"/>
                </a:solidFill>
                <a:latin typeface="Verdana"/>
                <a:cs typeface="Verdana"/>
              </a:rPr>
              <a:t>e</a:t>
            </a:r>
            <a:r>
              <a:rPr sz="1800" b="1" spc="-65" dirty="0">
                <a:solidFill>
                  <a:srgbClr val="DC8C56"/>
                </a:solidFill>
                <a:latin typeface="Verdana"/>
                <a:cs typeface="Verdana"/>
              </a:rPr>
              <a:t>l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3299" y="1227175"/>
            <a:ext cx="6120130" cy="22466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tc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c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b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se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d 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o 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ci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on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ad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t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nd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v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du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v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b="1" spc="20" dirty="0">
                <a:solidFill>
                  <a:srgbClr val="575756"/>
                </a:solidFill>
                <a:latin typeface="Verdana"/>
                <a:cs typeface="Verdana"/>
              </a:rPr>
              <a:t>.</a:t>
            </a:r>
            <a:endParaRPr sz="1100">
              <a:latin typeface="Verdana"/>
              <a:cs typeface="Verdana"/>
            </a:endParaRPr>
          </a:p>
          <a:p>
            <a:pPr>
              <a:lnSpc>
                <a:spcPts val="1100"/>
              </a:lnSpc>
              <a:spcBef>
                <a:spcPts val="74"/>
              </a:spcBef>
            </a:pPr>
            <a:endParaRPr sz="1100"/>
          </a:p>
          <a:p>
            <a:pPr marL="12700" marR="12700">
              <a:lnSpc>
                <a:spcPts val="1300"/>
              </a:lnSpc>
            </a:pP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no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in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wha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rs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pe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mo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es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ec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di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as</a:t>
            </a:r>
            <a:r>
              <a:rPr sz="1100" spc="-10" dirty="0">
                <a:solidFill>
                  <a:srgbClr val="575756"/>
                </a:solidFill>
                <a:latin typeface="Verdana"/>
                <a:cs typeface="Verdana"/>
              </a:rPr>
              <a:t>k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pe</a:t>
            </a:r>
            <a:r>
              <a:rPr sz="1100" spc="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da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b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1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8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:</a:t>
            </a:r>
            <a:endParaRPr sz="1100">
              <a:latin typeface="Verdana"/>
              <a:cs typeface="Verdana"/>
            </a:endParaRPr>
          </a:p>
          <a:p>
            <a:pPr>
              <a:lnSpc>
                <a:spcPts val="1100"/>
              </a:lnSpc>
              <a:spcBef>
                <a:spcPts val="33"/>
              </a:spcBef>
            </a:pPr>
            <a:endParaRPr sz="1100"/>
          </a:p>
          <a:p>
            <a:pPr marL="156210" marR="387350" indent="-144145">
              <a:lnSpc>
                <a:spcPts val="1300"/>
              </a:lnSpc>
              <a:buClr>
                <a:srgbClr val="00918E"/>
              </a:buClr>
              <a:buSzPct val="59090"/>
              <a:buFont typeface="Arial"/>
              <a:buChar char="■"/>
              <a:tabLst>
                <a:tab pos="156210" algn="l"/>
              </a:tabLst>
            </a:pP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re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155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3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o t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114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200" dirty="0">
                <a:solidFill>
                  <a:srgbClr val="575756"/>
                </a:solidFill>
                <a:latin typeface="Verdana"/>
                <a:cs typeface="Verdana"/>
              </a:rPr>
              <a:t>/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fa</a:t>
            </a:r>
            <a:r>
              <a:rPr sz="1100" b="1" spc="-95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il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y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ja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fre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la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ngu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up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po</a:t>
            </a:r>
            <a:r>
              <a:rPr sz="1100" b="1" spc="-4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ts</a:t>
            </a:r>
            <a:r>
              <a:rPr sz="1100" b="1" spc="-2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re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d 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un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nd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b="1" spc="-95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po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se</a:t>
            </a:r>
            <a:endParaRPr sz="1100">
              <a:latin typeface="Verdana"/>
              <a:cs typeface="Verdana"/>
            </a:endParaRPr>
          </a:p>
          <a:p>
            <a:pPr>
              <a:lnSpc>
                <a:spcPts val="1100"/>
              </a:lnSpc>
              <a:spcBef>
                <a:spcPts val="33"/>
              </a:spcBef>
              <a:buClr>
                <a:srgbClr val="00918E"/>
              </a:buClr>
              <a:buFont typeface="Arial"/>
              <a:buChar char="■"/>
            </a:pPr>
            <a:endParaRPr sz="1100"/>
          </a:p>
          <a:p>
            <a:pPr marL="156210" marR="1107440" indent="-144145">
              <a:lnSpc>
                <a:spcPts val="1300"/>
              </a:lnSpc>
              <a:buClr>
                <a:srgbClr val="00918E"/>
              </a:buClr>
              <a:buSzPct val="59090"/>
              <a:buFont typeface="Arial"/>
              <a:buChar char="■"/>
              <a:tabLst>
                <a:tab pos="156210" algn="l"/>
              </a:tabLst>
            </a:pP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45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on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o 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b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105" dirty="0">
                <a:solidFill>
                  <a:srgbClr val="575756"/>
                </a:solidFill>
                <a:latin typeface="Verdana"/>
                <a:cs typeface="Verdana"/>
              </a:rPr>
              <a:t>k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100" dirty="0">
                <a:solidFill>
                  <a:srgbClr val="575756"/>
                </a:solidFill>
                <a:latin typeface="Verdana"/>
                <a:cs typeface="Verdana"/>
              </a:rPr>
              <a:t>b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y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t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d 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fa</a:t>
            </a:r>
            <a:r>
              <a:rPr sz="1100" b="1" spc="-95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il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y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b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20" dirty="0">
                <a:solidFill>
                  <a:srgbClr val="575756"/>
                </a:solidFill>
                <a:latin typeface="Verdana"/>
                <a:cs typeface="Verdana"/>
              </a:rPr>
              <a:t>, 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170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45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endParaRPr sz="1100">
              <a:latin typeface="Verdana"/>
              <a:cs typeface="Verdana"/>
            </a:endParaRPr>
          </a:p>
          <a:p>
            <a:pPr>
              <a:lnSpc>
                <a:spcPts val="1100"/>
              </a:lnSpc>
              <a:spcBef>
                <a:spcPts val="33"/>
              </a:spcBef>
              <a:buClr>
                <a:srgbClr val="00918E"/>
              </a:buClr>
              <a:buFont typeface="Arial"/>
              <a:buChar char="■"/>
            </a:pPr>
            <a:endParaRPr sz="1100"/>
          </a:p>
          <a:p>
            <a:pPr marL="156210" marR="305435" indent="-144145">
              <a:lnSpc>
                <a:spcPts val="1300"/>
              </a:lnSpc>
              <a:buClr>
                <a:srgbClr val="00918E"/>
              </a:buClr>
              <a:buSzPct val="59090"/>
              <a:buFont typeface="Arial"/>
              <a:buChar char="■"/>
              <a:tabLst>
                <a:tab pos="156210" algn="l"/>
              </a:tabLst>
            </a:pPr>
            <a:r>
              <a:rPr sz="1100" b="1" spc="-155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155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3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155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up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po</a:t>
            </a:r>
            <a:r>
              <a:rPr sz="1100" b="1" spc="-4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la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d c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re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d </a:t>
            </a:r>
            <a:r>
              <a:rPr sz="1100" b="1" spc="-95" dirty="0">
                <a:solidFill>
                  <a:srgbClr val="575756"/>
                </a:solidFill>
                <a:latin typeface="Verdana"/>
                <a:cs typeface="Verdana"/>
              </a:rPr>
              <a:t>b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y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10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15" dirty="0">
                <a:solidFill>
                  <a:srgbClr val="575756"/>
                </a:solidFill>
                <a:latin typeface="Verdana"/>
                <a:cs typeface="Verdana"/>
              </a:rPr>
              <a:t>; 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t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160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y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155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t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un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oo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d </a:t>
            </a:r>
            <a:r>
              <a:rPr sz="1100" b="1" spc="-95" dirty="0">
                <a:solidFill>
                  <a:srgbClr val="575756"/>
                </a:solidFill>
                <a:latin typeface="Verdana"/>
                <a:cs typeface="Verdana"/>
              </a:rPr>
              <a:t>b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y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t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170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ki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ng</a:t>
            </a:r>
            <a:endParaRPr sz="1100">
              <a:latin typeface="Verdana"/>
              <a:cs typeface="Verdana"/>
            </a:endParaRPr>
          </a:p>
          <a:p>
            <a:pPr marL="156210">
              <a:lnSpc>
                <a:spcPts val="1260"/>
              </a:lnSpc>
            </a:pP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o 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up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po</a:t>
            </a:r>
            <a:r>
              <a:rPr sz="1100" b="1" spc="-4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t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d c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o 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se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b="1" spc="-110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b="1" spc="-35" dirty="0">
                <a:solidFill>
                  <a:srgbClr val="575756"/>
                </a:solidFill>
                <a:latin typeface="Verdana"/>
                <a:cs typeface="Verdana"/>
              </a:rPr>
              <a:t>-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un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nd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20" dirty="0">
                <a:solidFill>
                  <a:srgbClr val="575756"/>
                </a:solidFill>
                <a:latin typeface="Verdana"/>
                <a:cs typeface="Verdana"/>
              </a:rPr>
              <a:t>.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580416" y="216011"/>
            <a:ext cx="691578" cy="395998"/>
          </a:xfrm>
          <a:custGeom>
            <a:avLst/>
            <a:gdLst/>
            <a:ahLst/>
            <a:cxnLst/>
            <a:rect l="l" t="t" r="r" b="b"/>
            <a:pathLst>
              <a:path w="691578" h="395998">
                <a:moveTo>
                  <a:pt x="183857" y="36766"/>
                </a:moveTo>
                <a:lnTo>
                  <a:pt x="179616" y="36766"/>
                </a:lnTo>
                <a:lnTo>
                  <a:pt x="164910" y="37363"/>
                </a:lnTo>
                <a:lnTo>
                  <a:pt x="122916" y="45942"/>
                </a:lnTo>
                <a:lnTo>
                  <a:pt x="85086" y="63725"/>
                </a:lnTo>
                <a:lnTo>
                  <a:pt x="52679" y="89450"/>
                </a:lnTo>
                <a:lnTo>
                  <a:pt x="26956" y="121858"/>
                </a:lnTo>
                <a:lnTo>
                  <a:pt x="9175" y="159687"/>
                </a:lnTo>
                <a:lnTo>
                  <a:pt x="596" y="201678"/>
                </a:lnTo>
                <a:lnTo>
                  <a:pt x="0" y="216382"/>
                </a:lnTo>
                <a:lnTo>
                  <a:pt x="596" y="231086"/>
                </a:lnTo>
                <a:lnTo>
                  <a:pt x="9175" y="273077"/>
                </a:lnTo>
                <a:lnTo>
                  <a:pt x="26956" y="310906"/>
                </a:lnTo>
                <a:lnTo>
                  <a:pt x="52679" y="343314"/>
                </a:lnTo>
                <a:lnTo>
                  <a:pt x="85086" y="369039"/>
                </a:lnTo>
                <a:lnTo>
                  <a:pt x="122916" y="386822"/>
                </a:lnTo>
                <a:lnTo>
                  <a:pt x="164910" y="395401"/>
                </a:lnTo>
                <a:lnTo>
                  <a:pt x="179616" y="395998"/>
                </a:lnTo>
                <a:lnTo>
                  <a:pt x="194319" y="395401"/>
                </a:lnTo>
                <a:lnTo>
                  <a:pt x="236310" y="386822"/>
                </a:lnTo>
                <a:lnTo>
                  <a:pt x="250814" y="381210"/>
                </a:lnTo>
                <a:lnTo>
                  <a:pt x="194137" y="381210"/>
                </a:lnTo>
                <a:lnTo>
                  <a:pt x="177948" y="380714"/>
                </a:lnTo>
                <a:lnTo>
                  <a:pt x="132787" y="372461"/>
                </a:lnTo>
                <a:lnTo>
                  <a:pt x="93484" y="355081"/>
                </a:lnTo>
                <a:lnTo>
                  <a:pt x="61007" y="329880"/>
                </a:lnTo>
                <a:lnTo>
                  <a:pt x="36321" y="298167"/>
                </a:lnTo>
                <a:lnTo>
                  <a:pt x="20391" y="261248"/>
                </a:lnTo>
                <a:lnTo>
                  <a:pt x="14184" y="220432"/>
                </a:lnTo>
                <a:lnTo>
                  <a:pt x="14805" y="205406"/>
                </a:lnTo>
                <a:lnTo>
                  <a:pt x="23803" y="162942"/>
                </a:lnTo>
                <a:lnTo>
                  <a:pt x="42379" y="125434"/>
                </a:lnTo>
                <a:lnTo>
                  <a:pt x="69098" y="94212"/>
                </a:lnTo>
                <a:lnTo>
                  <a:pt x="102520" y="70603"/>
                </a:lnTo>
                <a:lnTo>
                  <a:pt x="141208" y="55935"/>
                </a:lnTo>
                <a:lnTo>
                  <a:pt x="172542" y="51612"/>
                </a:lnTo>
                <a:lnTo>
                  <a:pt x="186689" y="51612"/>
                </a:lnTo>
                <a:lnTo>
                  <a:pt x="186689" y="39598"/>
                </a:lnTo>
                <a:lnTo>
                  <a:pt x="183857" y="36766"/>
                </a:lnTo>
                <a:close/>
              </a:path>
              <a:path w="691578" h="395998">
                <a:moveTo>
                  <a:pt x="186689" y="51612"/>
                </a:moveTo>
                <a:lnTo>
                  <a:pt x="172542" y="51612"/>
                </a:lnTo>
                <a:lnTo>
                  <a:pt x="172542" y="220624"/>
                </a:lnTo>
                <a:lnTo>
                  <a:pt x="175374" y="223456"/>
                </a:lnTo>
                <a:lnTo>
                  <a:pt x="344373" y="223456"/>
                </a:lnTo>
                <a:lnTo>
                  <a:pt x="343151" y="237906"/>
                </a:lnTo>
                <a:lnTo>
                  <a:pt x="332337" y="278818"/>
                </a:lnTo>
                <a:lnTo>
                  <a:pt x="311958" y="314909"/>
                </a:lnTo>
                <a:lnTo>
                  <a:pt x="283509" y="344685"/>
                </a:lnTo>
                <a:lnTo>
                  <a:pt x="248484" y="366651"/>
                </a:lnTo>
                <a:lnTo>
                  <a:pt x="208377" y="379314"/>
                </a:lnTo>
                <a:lnTo>
                  <a:pt x="194137" y="381210"/>
                </a:lnTo>
                <a:lnTo>
                  <a:pt x="250814" y="381210"/>
                </a:lnTo>
                <a:lnTo>
                  <a:pt x="285607" y="361284"/>
                </a:lnTo>
                <a:lnTo>
                  <a:pt x="315927" y="333192"/>
                </a:lnTo>
                <a:lnTo>
                  <a:pt x="339145" y="298837"/>
                </a:lnTo>
                <a:lnTo>
                  <a:pt x="354000" y="259480"/>
                </a:lnTo>
                <a:lnTo>
                  <a:pt x="359232" y="216382"/>
                </a:lnTo>
                <a:lnTo>
                  <a:pt x="359232" y="212140"/>
                </a:lnTo>
                <a:lnTo>
                  <a:pt x="356400" y="209308"/>
                </a:lnTo>
                <a:lnTo>
                  <a:pt x="186689" y="209308"/>
                </a:lnTo>
                <a:lnTo>
                  <a:pt x="186689" y="51612"/>
                </a:lnTo>
                <a:close/>
              </a:path>
              <a:path w="691578" h="395998">
                <a:moveTo>
                  <a:pt x="251739" y="0"/>
                </a:moveTo>
                <a:lnTo>
                  <a:pt x="248907" y="2819"/>
                </a:lnTo>
                <a:lnTo>
                  <a:pt x="248907" y="146367"/>
                </a:lnTo>
                <a:lnTo>
                  <a:pt x="251739" y="149199"/>
                </a:lnTo>
                <a:lnTo>
                  <a:pt x="391045" y="149199"/>
                </a:lnTo>
                <a:lnTo>
                  <a:pt x="394588" y="149910"/>
                </a:lnTo>
                <a:lnTo>
                  <a:pt x="398119" y="146367"/>
                </a:lnTo>
                <a:lnTo>
                  <a:pt x="398119" y="142836"/>
                </a:lnTo>
                <a:lnTo>
                  <a:pt x="397792" y="135763"/>
                </a:lnTo>
                <a:lnTo>
                  <a:pt x="263055" y="135763"/>
                </a:lnTo>
                <a:lnTo>
                  <a:pt x="263055" y="14846"/>
                </a:lnTo>
                <a:lnTo>
                  <a:pt x="316838" y="14846"/>
                </a:lnTo>
                <a:lnTo>
                  <a:pt x="315579" y="14145"/>
                </a:lnTo>
                <a:lnTo>
                  <a:pt x="268984" y="624"/>
                </a:lnTo>
                <a:lnTo>
                  <a:pt x="257050" y="4"/>
                </a:lnTo>
                <a:lnTo>
                  <a:pt x="251739" y="0"/>
                </a:lnTo>
                <a:close/>
              </a:path>
              <a:path w="691578" h="395998">
                <a:moveTo>
                  <a:pt x="316838" y="14846"/>
                </a:moveTo>
                <a:lnTo>
                  <a:pt x="263055" y="14846"/>
                </a:lnTo>
                <a:lnTo>
                  <a:pt x="276032" y="16318"/>
                </a:lnTo>
                <a:lnTo>
                  <a:pt x="288762" y="19072"/>
                </a:lnTo>
                <a:lnTo>
                  <a:pt x="324390" y="34578"/>
                </a:lnTo>
                <a:lnTo>
                  <a:pt x="354814" y="62318"/>
                </a:lnTo>
                <a:lnTo>
                  <a:pt x="375303" y="96792"/>
                </a:lnTo>
                <a:lnTo>
                  <a:pt x="383671" y="131261"/>
                </a:lnTo>
                <a:lnTo>
                  <a:pt x="263055" y="135763"/>
                </a:lnTo>
                <a:lnTo>
                  <a:pt x="397792" y="135763"/>
                </a:lnTo>
                <a:lnTo>
                  <a:pt x="388724" y="92097"/>
                </a:lnTo>
                <a:lnTo>
                  <a:pt x="370183" y="58104"/>
                </a:lnTo>
                <a:lnTo>
                  <a:pt x="337992" y="27943"/>
                </a:lnTo>
                <a:lnTo>
                  <a:pt x="326871" y="20433"/>
                </a:lnTo>
                <a:lnTo>
                  <a:pt x="316838" y="14846"/>
                </a:lnTo>
                <a:close/>
              </a:path>
              <a:path w="691578" h="395998">
                <a:moveTo>
                  <a:pt x="688047" y="55854"/>
                </a:moveTo>
                <a:lnTo>
                  <a:pt x="465302" y="55854"/>
                </a:lnTo>
                <a:lnTo>
                  <a:pt x="462470" y="58686"/>
                </a:lnTo>
                <a:lnTo>
                  <a:pt x="462470" y="67170"/>
                </a:lnTo>
                <a:lnTo>
                  <a:pt x="465302" y="70002"/>
                </a:lnTo>
                <a:lnTo>
                  <a:pt x="688759" y="70002"/>
                </a:lnTo>
                <a:lnTo>
                  <a:pt x="691578" y="67170"/>
                </a:lnTo>
                <a:lnTo>
                  <a:pt x="691578" y="58686"/>
                </a:lnTo>
                <a:lnTo>
                  <a:pt x="688047" y="55854"/>
                </a:lnTo>
                <a:close/>
              </a:path>
              <a:path w="691578" h="395998">
                <a:moveTo>
                  <a:pt x="688047" y="123037"/>
                </a:moveTo>
                <a:lnTo>
                  <a:pt x="465302" y="123037"/>
                </a:lnTo>
                <a:lnTo>
                  <a:pt x="462470" y="125869"/>
                </a:lnTo>
                <a:lnTo>
                  <a:pt x="462470" y="134353"/>
                </a:lnTo>
                <a:lnTo>
                  <a:pt x="465302" y="137185"/>
                </a:lnTo>
                <a:lnTo>
                  <a:pt x="688759" y="137185"/>
                </a:lnTo>
                <a:lnTo>
                  <a:pt x="691578" y="134353"/>
                </a:lnTo>
                <a:lnTo>
                  <a:pt x="691578" y="126568"/>
                </a:lnTo>
                <a:lnTo>
                  <a:pt x="688047" y="123037"/>
                </a:lnTo>
                <a:close/>
              </a:path>
              <a:path w="691578" h="395998">
                <a:moveTo>
                  <a:pt x="611670" y="190919"/>
                </a:moveTo>
                <a:lnTo>
                  <a:pt x="465302" y="190919"/>
                </a:lnTo>
                <a:lnTo>
                  <a:pt x="462470" y="193751"/>
                </a:lnTo>
                <a:lnTo>
                  <a:pt x="462470" y="202234"/>
                </a:lnTo>
                <a:lnTo>
                  <a:pt x="465302" y="205066"/>
                </a:lnTo>
                <a:lnTo>
                  <a:pt x="611670" y="205066"/>
                </a:lnTo>
                <a:lnTo>
                  <a:pt x="614502" y="202234"/>
                </a:lnTo>
                <a:lnTo>
                  <a:pt x="614502" y="193751"/>
                </a:lnTo>
                <a:lnTo>
                  <a:pt x="611670" y="190919"/>
                </a:lnTo>
                <a:close/>
              </a:path>
              <a:path w="691578" h="395998">
                <a:moveTo>
                  <a:pt x="688047" y="258813"/>
                </a:moveTo>
                <a:lnTo>
                  <a:pt x="465302" y="258813"/>
                </a:lnTo>
                <a:lnTo>
                  <a:pt x="462470" y="261632"/>
                </a:lnTo>
                <a:lnTo>
                  <a:pt x="462470" y="270129"/>
                </a:lnTo>
                <a:lnTo>
                  <a:pt x="465302" y="272948"/>
                </a:lnTo>
                <a:lnTo>
                  <a:pt x="688759" y="272948"/>
                </a:lnTo>
                <a:lnTo>
                  <a:pt x="691578" y="270129"/>
                </a:lnTo>
                <a:lnTo>
                  <a:pt x="691578" y="261632"/>
                </a:lnTo>
                <a:lnTo>
                  <a:pt x="688047" y="258813"/>
                </a:lnTo>
                <a:close/>
              </a:path>
              <a:path w="691578" h="395998">
                <a:moveTo>
                  <a:pt x="557936" y="325983"/>
                </a:moveTo>
                <a:lnTo>
                  <a:pt x="465302" y="325983"/>
                </a:lnTo>
                <a:lnTo>
                  <a:pt x="462470" y="328815"/>
                </a:lnTo>
                <a:lnTo>
                  <a:pt x="462470" y="337299"/>
                </a:lnTo>
                <a:lnTo>
                  <a:pt x="465302" y="340131"/>
                </a:lnTo>
                <a:lnTo>
                  <a:pt x="558634" y="340131"/>
                </a:lnTo>
                <a:lnTo>
                  <a:pt x="561466" y="337299"/>
                </a:lnTo>
                <a:lnTo>
                  <a:pt x="561466" y="329526"/>
                </a:lnTo>
                <a:lnTo>
                  <a:pt x="557936" y="325983"/>
                </a:lnTo>
                <a:close/>
              </a:path>
            </a:pathLst>
          </a:custGeom>
          <a:solidFill>
            <a:srgbClr val="DC8C5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0" cy="839990"/>
          </a:xfrm>
          <a:custGeom>
            <a:avLst/>
            <a:gdLst/>
            <a:ahLst/>
            <a:cxnLst/>
            <a:rect l="l" t="t" r="r" b="b"/>
            <a:pathLst>
              <a:path h="839990">
                <a:moveTo>
                  <a:pt x="0" y="839990"/>
                </a:moveTo>
                <a:lnTo>
                  <a:pt x="0" y="0"/>
                </a:lnTo>
                <a:lnTo>
                  <a:pt x="0" y="839990"/>
                </a:lnTo>
                <a:close/>
              </a:path>
            </a:pathLst>
          </a:custGeom>
          <a:solidFill>
            <a:srgbClr val="C6C6C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007300" y="5051582"/>
            <a:ext cx="333375" cy="1695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-114" dirty="0">
                <a:solidFill>
                  <a:srgbClr val="575756"/>
                </a:solidFill>
                <a:latin typeface="Verdana"/>
                <a:cs typeface="Verdana"/>
              </a:rPr>
              <a:t>1</a:t>
            </a:r>
            <a:r>
              <a:rPr sz="1000" spc="-95" dirty="0">
                <a:solidFill>
                  <a:srgbClr val="575756"/>
                </a:solidFill>
                <a:latin typeface="Verdana"/>
                <a:cs typeface="Verdana"/>
              </a:rPr>
              <a:t>8</a:t>
            </a:r>
            <a:r>
              <a:rPr sz="1000" spc="-120" dirty="0">
                <a:solidFill>
                  <a:srgbClr val="575756"/>
                </a:solidFill>
                <a:latin typeface="Verdana"/>
                <a:cs typeface="Verdana"/>
              </a:rPr>
              <a:t>/</a:t>
            </a:r>
            <a:r>
              <a:rPr sz="1000" spc="-130" dirty="0">
                <a:solidFill>
                  <a:srgbClr val="575756"/>
                </a:solidFill>
                <a:latin typeface="Verdana"/>
                <a:cs typeface="Verdana"/>
              </a:rPr>
              <a:t>19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88000" y="5038418"/>
            <a:ext cx="7056005" cy="0"/>
          </a:xfrm>
          <a:custGeom>
            <a:avLst/>
            <a:gdLst/>
            <a:ahLst/>
            <a:cxnLst/>
            <a:rect l="l" t="t" r="r" b="b"/>
            <a:pathLst>
              <a:path w="7056005">
                <a:moveTo>
                  <a:pt x="0" y="0"/>
                </a:moveTo>
                <a:lnTo>
                  <a:pt x="7056005" y="0"/>
                </a:lnTo>
              </a:path>
            </a:pathLst>
          </a:custGeom>
          <a:ln w="3175">
            <a:solidFill>
              <a:srgbClr val="0042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7559992" cy="839990"/>
          </a:xfrm>
          <a:custGeom>
            <a:avLst/>
            <a:gdLst/>
            <a:ahLst/>
            <a:cxnLst/>
            <a:rect l="l" t="t" r="r" b="b"/>
            <a:pathLst>
              <a:path w="7559992" h="839990">
                <a:moveTo>
                  <a:pt x="0" y="839990"/>
                </a:moveTo>
                <a:lnTo>
                  <a:pt x="7559992" y="839990"/>
                </a:lnTo>
                <a:lnTo>
                  <a:pt x="7559992" y="0"/>
                </a:lnTo>
                <a:lnTo>
                  <a:pt x="0" y="0"/>
                </a:lnTo>
                <a:lnTo>
                  <a:pt x="0" y="839990"/>
                </a:lnTo>
                <a:close/>
              </a:path>
            </a:pathLst>
          </a:custGeom>
          <a:solidFill>
            <a:srgbClr val="56402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2"/>
            <a:ext cx="0" cy="839990"/>
          </a:xfrm>
          <a:custGeom>
            <a:avLst/>
            <a:gdLst/>
            <a:ahLst/>
            <a:cxnLst/>
            <a:rect l="l" t="t" r="r" b="b"/>
            <a:pathLst>
              <a:path h="83999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C6C6C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4455">
              <a:lnSpc>
                <a:spcPct val="100000"/>
              </a:lnSpc>
            </a:pPr>
            <a:r>
              <a:rPr sz="1800" b="1" spc="-95" dirty="0">
                <a:solidFill>
                  <a:srgbClr val="DC8C56"/>
                </a:solidFill>
                <a:latin typeface="Verdana"/>
                <a:cs typeface="Verdana"/>
              </a:rPr>
              <a:t>U</a:t>
            </a:r>
            <a:r>
              <a:rPr sz="1800" b="1" spc="-100" dirty="0">
                <a:solidFill>
                  <a:srgbClr val="DC8C56"/>
                </a:solidFill>
                <a:latin typeface="Verdana"/>
                <a:cs typeface="Verdana"/>
              </a:rPr>
              <a:t>s</a:t>
            </a:r>
            <a:r>
              <a:rPr sz="1800" b="1" spc="-90" dirty="0">
                <a:solidFill>
                  <a:srgbClr val="DC8C56"/>
                </a:solidFill>
                <a:latin typeface="Verdana"/>
                <a:cs typeface="Verdana"/>
              </a:rPr>
              <a:t>i</a:t>
            </a:r>
            <a:r>
              <a:rPr sz="1800" b="1" spc="-135" dirty="0">
                <a:solidFill>
                  <a:srgbClr val="DC8C56"/>
                </a:solidFill>
                <a:latin typeface="Verdana"/>
                <a:cs typeface="Verdana"/>
              </a:rPr>
              <a:t>n</a:t>
            </a:r>
            <a:r>
              <a:rPr sz="1800" b="1" spc="-80" dirty="0">
                <a:solidFill>
                  <a:srgbClr val="DC8C56"/>
                </a:solidFill>
                <a:latin typeface="Verdana"/>
                <a:cs typeface="Verdana"/>
              </a:rPr>
              <a:t>g</a:t>
            </a:r>
            <a:r>
              <a:rPr sz="1800" b="1" spc="-30" dirty="0">
                <a:solidFill>
                  <a:srgbClr val="DC8C56"/>
                </a:solidFill>
                <a:latin typeface="Verdana"/>
                <a:cs typeface="Verdana"/>
              </a:rPr>
              <a:t> </a:t>
            </a:r>
            <a:r>
              <a:rPr sz="1800" b="1" spc="-90" dirty="0">
                <a:solidFill>
                  <a:srgbClr val="DC8C56"/>
                </a:solidFill>
                <a:latin typeface="Verdana"/>
                <a:cs typeface="Verdana"/>
              </a:rPr>
              <a:t>i</a:t>
            </a:r>
            <a:r>
              <a:rPr sz="1800" b="1" spc="-140" dirty="0">
                <a:solidFill>
                  <a:srgbClr val="DC8C56"/>
                </a:solidFill>
                <a:latin typeface="Verdana"/>
                <a:cs typeface="Verdana"/>
              </a:rPr>
              <a:t>n</a:t>
            </a:r>
            <a:r>
              <a:rPr sz="1800" b="1" spc="-95" dirty="0">
                <a:solidFill>
                  <a:srgbClr val="DC8C56"/>
                </a:solidFill>
                <a:latin typeface="Verdana"/>
                <a:cs typeface="Verdana"/>
              </a:rPr>
              <a:t>f</a:t>
            </a:r>
            <a:r>
              <a:rPr sz="1800" b="1" spc="-100" dirty="0">
                <a:solidFill>
                  <a:srgbClr val="DC8C56"/>
                </a:solidFill>
                <a:latin typeface="Verdana"/>
                <a:cs typeface="Verdana"/>
              </a:rPr>
              <a:t>or</a:t>
            </a:r>
            <a:r>
              <a:rPr sz="1800" b="1" spc="-130" dirty="0">
                <a:solidFill>
                  <a:srgbClr val="DC8C56"/>
                </a:solidFill>
                <a:latin typeface="Verdana"/>
                <a:cs typeface="Verdana"/>
              </a:rPr>
              <a:t>m</a:t>
            </a:r>
            <a:r>
              <a:rPr sz="1800" b="1" spc="-100" dirty="0">
                <a:solidFill>
                  <a:srgbClr val="DC8C56"/>
                </a:solidFill>
                <a:latin typeface="Verdana"/>
                <a:cs typeface="Verdana"/>
              </a:rPr>
              <a:t>a</a:t>
            </a:r>
            <a:r>
              <a:rPr sz="1800" b="1" spc="-70" dirty="0">
                <a:solidFill>
                  <a:srgbClr val="DC8C56"/>
                </a:solidFill>
                <a:latin typeface="Verdana"/>
                <a:cs typeface="Verdana"/>
              </a:rPr>
              <a:t>t</a:t>
            </a:r>
            <a:r>
              <a:rPr sz="1800" b="1" spc="-80" dirty="0">
                <a:solidFill>
                  <a:srgbClr val="DC8C56"/>
                </a:solidFill>
                <a:latin typeface="Verdana"/>
                <a:cs typeface="Verdana"/>
              </a:rPr>
              <a:t>i</a:t>
            </a:r>
            <a:r>
              <a:rPr sz="1800" b="1" spc="-100" dirty="0">
                <a:solidFill>
                  <a:srgbClr val="DC8C56"/>
                </a:solidFill>
                <a:latin typeface="Verdana"/>
                <a:cs typeface="Verdana"/>
              </a:rPr>
              <a:t>o</a:t>
            </a:r>
            <a:r>
              <a:rPr sz="1800" b="1" spc="-90" dirty="0">
                <a:solidFill>
                  <a:srgbClr val="DC8C56"/>
                </a:solidFill>
                <a:latin typeface="Verdana"/>
                <a:cs typeface="Verdana"/>
              </a:rPr>
              <a:t>n</a:t>
            </a:r>
            <a:r>
              <a:rPr sz="1800" b="1" spc="-30" dirty="0">
                <a:solidFill>
                  <a:srgbClr val="DC8C56"/>
                </a:solidFill>
                <a:latin typeface="Verdana"/>
                <a:cs typeface="Verdana"/>
              </a:rPr>
              <a:t> </a:t>
            </a:r>
            <a:r>
              <a:rPr sz="1800" b="1" spc="-100" dirty="0">
                <a:solidFill>
                  <a:srgbClr val="DC8C56"/>
                </a:solidFill>
                <a:latin typeface="Verdana"/>
                <a:cs typeface="Verdana"/>
              </a:rPr>
              <a:t>a</a:t>
            </a:r>
            <a:r>
              <a:rPr sz="1800" b="1" spc="-45" dirty="0">
                <a:solidFill>
                  <a:srgbClr val="DC8C56"/>
                </a:solidFill>
                <a:latin typeface="Verdana"/>
                <a:cs typeface="Verdana"/>
              </a:rPr>
              <a:t>t</a:t>
            </a:r>
            <a:r>
              <a:rPr sz="1800" b="1" spc="-30" dirty="0">
                <a:solidFill>
                  <a:srgbClr val="DC8C56"/>
                </a:solidFill>
                <a:latin typeface="Verdana"/>
                <a:cs typeface="Verdana"/>
              </a:rPr>
              <a:t> </a:t>
            </a:r>
            <a:r>
              <a:rPr sz="1800" b="1" spc="-65" dirty="0">
                <a:solidFill>
                  <a:srgbClr val="DC8C56"/>
                </a:solidFill>
                <a:latin typeface="Verdana"/>
                <a:cs typeface="Verdana"/>
              </a:rPr>
              <a:t>t</a:t>
            </a:r>
            <a:r>
              <a:rPr sz="1800" b="1" spc="-120" dirty="0">
                <a:solidFill>
                  <a:srgbClr val="DC8C56"/>
                </a:solidFill>
                <a:latin typeface="Verdana"/>
                <a:cs typeface="Verdana"/>
              </a:rPr>
              <a:t>h</a:t>
            </a:r>
            <a:r>
              <a:rPr sz="1800" b="1" spc="-60" dirty="0">
                <a:solidFill>
                  <a:srgbClr val="DC8C56"/>
                </a:solidFill>
                <a:latin typeface="Verdana"/>
                <a:cs typeface="Verdana"/>
              </a:rPr>
              <a:t>e</a:t>
            </a:r>
            <a:r>
              <a:rPr sz="1800" b="1" spc="-30" dirty="0">
                <a:solidFill>
                  <a:srgbClr val="DC8C56"/>
                </a:solidFill>
                <a:latin typeface="Verdana"/>
                <a:cs typeface="Verdana"/>
              </a:rPr>
              <a:t> </a:t>
            </a:r>
            <a:r>
              <a:rPr sz="1800" b="1" spc="-100" dirty="0">
                <a:solidFill>
                  <a:srgbClr val="DC8C56"/>
                </a:solidFill>
                <a:latin typeface="Verdana"/>
                <a:cs typeface="Verdana"/>
              </a:rPr>
              <a:t>o</a:t>
            </a:r>
            <a:r>
              <a:rPr sz="1800" b="1" spc="-95" dirty="0">
                <a:solidFill>
                  <a:srgbClr val="DC8C56"/>
                </a:solidFill>
                <a:latin typeface="Verdana"/>
                <a:cs typeface="Verdana"/>
              </a:rPr>
              <a:t>r</a:t>
            </a:r>
            <a:r>
              <a:rPr sz="1800" b="1" spc="-110" dirty="0">
                <a:solidFill>
                  <a:srgbClr val="DC8C56"/>
                </a:solidFill>
                <a:latin typeface="Verdana"/>
                <a:cs typeface="Verdana"/>
              </a:rPr>
              <a:t>g</a:t>
            </a:r>
            <a:r>
              <a:rPr sz="1800" b="1" spc="-95" dirty="0">
                <a:solidFill>
                  <a:srgbClr val="DC8C56"/>
                </a:solidFill>
                <a:latin typeface="Verdana"/>
                <a:cs typeface="Verdana"/>
              </a:rPr>
              <a:t>a</a:t>
            </a:r>
            <a:r>
              <a:rPr sz="1800" b="1" spc="-130" dirty="0">
                <a:solidFill>
                  <a:srgbClr val="DC8C56"/>
                </a:solidFill>
                <a:latin typeface="Verdana"/>
                <a:cs typeface="Verdana"/>
              </a:rPr>
              <a:t>n</a:t>
            </a:r>
            <a:r>
              <a:rPr sz="1800" b="1" spc="-75" dirty="0">
                <a:solidFill>
                  <a:srgbClr val="DC8C56"/>
                </a:solidFill>
                <a:latin typeface="Verdana"/>
                <a:cs typeface="Verdana"/>
              </a:rPr>
              <a:t>i</a:t>
            </a:r>
            <a:r>
              <a:rPr sz="1800" b="1" spc="-85" dirty="0">
                <a:solidFill>
                  <a:srgbClr val="DC8C56"/>
                </a:solidFill>
                <a:latin typeface="Verdana"/>
                <a:cs typeface="Verdana"/>
              </a:rPr>
              <a:t>s</a:t>
            </a:r>
            <a:r>
              <a:rPr sz="1800" b="1" spc="-100" dirty="0">
                <a:solidFill>
                  <a:srgbClr val="DC8C56"/>
                </a:solidFill>
                <a:latin typeface="Verdana"/>
                <a:cs typeface="Verdana"/>
              </a:rPr>
              <a:t>a</a:t>
            </a:r>
            <a:r>
              <a:rPr sz="1800" b="1" spc="-70" dirty="0">
                <a:solidFill>
                  <a:srgbClr val="DC8C56"/>
                </a:solidFill>
                <a:latin typeface="Verdana"/>
                <a:cs typeface="Verdana"/>
              </a:rPr>
              <a:t>t</a:t>
            </a:r>
            <a:r>
              <a:rPr sz="1800" b="1" spc="-80" dirty="0">
                <a:solidFill>
                  <a:srgbClr val="DC8C56"/>
                </a:solidFill>
                <a:latin typeface="Verdana"/>
                <a:cs typeface="Verdana"/>
              </a:rPr>
              <a:t>i</a:t>
            </a:r>
            <a:r>
              <a:rPr sz="1800" b="1" spc="-100" dirty="0">
                <a:solidFill>
                  <a:srgbClr val="DC8C56"/>
                </a:solidFill>
                <a:latin typeface="Verdana"/>
                <a:cs typeface="Verdana"/>
              </a:rPr>
              <a:t>o</a:t>
            </a:r>
            <a:r>
              <a:rPr sz="1800" b="1" spc="-120" dirty="0">
                <a:solidFill>
                  <a:srgbClr val="DC8C56"/>
                </a:solidFill>
                <a:latin typeface="Verdana"/>
                <a:cs typeface="Verdana"/>
              </a:rPr>
              <a:t>n</a:t>
            </a:r>
            <a:r>
              <a:rPr sz="1800" b="1" spc="-100" dirty="0">
                <a:solidFill>
                  <a:srgbClr val="DC8C56"/>
                </a:solidFill>
                <a:latin typeface="Verdana"/>
                <a:cs typeface="Verdana"/>
              </a:rPr>
              <a:t>a</a:t>
            </a:r>
            <a:r>
              <a:rPr sz="1800" b="1" spc="-65" dirty="0">
                <a:solidFill>
                  <a:srgbClr val="DC8C56"/>
                </a:solidFill>
                <a:latin typeface="Verdana"/>
                <a:cs typeface="Verdana"/>
              </a:rPr>
              <a:t>l</a:t>
            </a:r>
            <a:r>
              <a:rPr sz="1800" b="1" spc="-30" dirty="0">
                <a:solidFill>
                  <a:srgbClr val="DC8C56"/>
                </a:solidFill>
                <a:latin typeface="Verdana"/>
                <a:cs typeface="Verdana"/>
              </a:rPr>
              <a:t> </a:t>
            </a:r>
            <a:r>
              <a:rPr sz="1800" b="1" spc="-100" dirty="0">
                <a:solidFill>
                  <a:srgbClr val="DC8C56"/>
                </a:solidFill>
                <a:latin typeface="Verdana"/>
                <a:cs typeface="Verdana"/>
              </a:rPr>
              <a:t>l</a:t>
            </a:r>
            <a:r>
              <a:rPr sz="1800" b="1" spc="-114" dirty="0">
                <a:solidFill>
                  <a:srgbClr val="DC8C56"/>
                </a:solidFill>
                <a:latin typeface="Verdana"/>
                <a:cs typeface="Verdana"/>
              </a:rPr>
              <a:t>e</a:t>
            </a:r>
            <a:r>
              <a:rPr sz="1800" b="1" spc="-125" dirty="0">
                <a:solidFill>
                  <a:srgbClr val="DC8C56"/>
                </a:solidFill>
                <a:latin typeface="Verdana"/>
                <a:cs typeface="Verdana"/>
              </a:rPr>
              <a:t>v</a:t>
            </a:r>
            <a:r>
              <a:rPr sz="1800" b="1" spc="-85" dirty="0">
                <a:solidFill>
                  <a:srgbClr val="DC8C56"/>
                </a:solidFill>
                <a:latin typeface="Verdana"/>
                <a:cs typeface="Verdana"/>
              </a:rPr>
              <a:t>e</a:t>
            </a:r>
            <a:r>
              <a:rPr sz="1800" b="1" spc="-65" dirty="0">
                <a:solidFill>
                  <a:srgbClr val="DC8C56"/>
                </a:solidFill>
                <a:latin typeface="Verdana"/>
                <a:cs typeface="Verdana"/>
              </a:rPr>
              <a:t>l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2"/>
            <a:ext cx="0" cy="839990"/>
          </a:xfrm>
          <a:custGeom>
            <a:avLst/>
            <a:gdLst/>
            <a:ahLst/>
            <a:cxnLst/>
            <a:rect l="l" t="t" r="r" b="b"/>
            <a:pathLst>
              <a:path h="83999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56402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03269" y="1234795"/>
            <a:ext cx="5098981" cy="265140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32384" indent="0">
              <a:lnSpc>
                <a:spcPts val="1300"/>
              </a:lnSpc>
            </a:pP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tcom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n c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b</a:t>
            </a:r>
            <a:r>
              <a:rPr sz="1100" b="1" spc="-4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d 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co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ll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45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v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2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ci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ki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d 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na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ear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110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b="1" spc="15" dirty="0">
                <a:solidFill>
                  <a:srgbClr val="575756"/>
                </a:solidFill>
                <a:latin typeface="Verdana"/>
                <a:cs typeface="Verdana"/>
              </a:rPr>
              <a:t>:</a:t>
            </a:r>
            <a:endParaRPr sz="1100" dirty="0">
              <a:latin typeface="Verdana"/>
              <a:cs typeface="Verdana"/>
            </a:endParaRPr>
          </a:p>
          <a:p>
            <a:pPr>
              <a:lnSpc>
                <a:spcPts val="1000"/>
              </a:lnSpc>
              <a:spcBef>
                <a:spcPts val="73"/>
              </a:spcBef>
            </a:pPr>
            <a:endParaRPr sz="1000" dirty="0"/>
          </a:p>
          <a:p>
            <a:pPr marL="156210" indent="-144145">
              <a:lnSpc>
                <a:spcPct val="100000"/>
              </a:lnSpc>
              <a:buClr>
                <a:srgbClr val="00918E"/>
              </a:buClr>
              <a:buSzPct val="59090"/>
              <a:buFont typeface="Arial"/>
              <a:buChar char="■"/>
              <a:tabLst>
                <a:tab pos="156210" algn="l"/>
              </a:tabLst>
            </a:pP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uppo</a:t>
            </a:r>
            <a:r>
              <a:rPr sz="1100" b="1" spc="-3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g 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45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v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opm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ts</a:t>
            </a:r>
            <a:endParaRPr sz="1100" dirty="0">
              <a:latin typeface="Verdana"/>
              <a:cs typeface="Verdana"/>
            </a:endParaRPr>
          </a:p>
          <a:p>
            <a:pPr>
              <a:lnSpc>
                <a:spcPts val="1100"/>
              </a:lnSpc>
              <a:spcBef>
                <a:spcPts val="13"/>
              </a:spcBef>
              <a:buClr>
                <a:srgbClr val="00918E"/>
              </a:buClr>
              <a:buFont typeface="Arial"/>
              <a:buChar char="■"/>
            </a:pPr>
            <a:endParaRPr sz="1100" dirty="0"/>
          </a:p>
          <a:p>
            <a:pPr marL="156210" indent="-144145">
              <a:lnSpc>
                <a:spcPct val="100000"/>
              </a:lnSpc>
              <a:buClr>
                <a:srgbClr val="00918E"/>
              </a:buClr>
              <a:buSzPct val="59090"/>
              <a:buFont typeface="Arial"/>
              <a:buChar char="■"/>
              <a:tabLst>
                <a:tab pos="156210" algn="l"/>
              </a:tabLst>
            </a:pP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3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v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ic</a:t>
            </a:r>
            <a:r>
              <a:rPr sz="1100" b="1" spc="-3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v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ry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mp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10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v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endParaRPr sz="1100" dirty="0">
              <a:latin typeface="Verdana"/>
              <a:cs typeface="Verdana"/>
            </a:endParaRPr>
          </a:p>
          <a:p>
            <a:pPr>
              <a:lnSpc>
                <a:spcPts val="1100"/>
              </a:lnSpc>
              <a:spcBef>
                <a:spcPts val="13"/>
              </a:spcBef>
              <a:buClr>
                <a:srgbClr val="00918E"/>
              </a:buClr>
              <a:buFont typeface="Arial"/>
              <a:buChar char="■"/>
            </a:pPr>
            <a:endParaRPr sz="1100" dirty="0"/>
          </a:p>
          <a:p>
            <a:pPr marL="156210" indent="-144145">
              <a:lnSpc>
                <a:spcPct val="100000"/>
              </a:lnSpc>
              <a:buClr>
                <a:srgbClr val="00918E"/>
              </a:buClr>
              <a:buSzPct val="59090"/>
              <a:buFont typeface="Arial"/>
              <a:buChar char="■"/>
              <a:tabLst>
                <a:tab pos="156210" algn="l"/>
              </a:tabLst>
            </a:pP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la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d 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b="1" spc="-95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ng</a:t>
            </a:r>
            <a:endParaRPr sz="1100" dirty="0">
              <a:latin typeface="Verdana"/>
              <a:cs typeface="Verdana"/>
            </a:endParaRPr>
          </a:p>
          <a:p>
            <a:pPr>
              <a:lnSpc>
                <a:spcPts val="1100"/>
              </a:lnSpc>
              <a:spcBef>
                <a:spcPts val="13"/>
              </a:spcBef>
              <a:buClr>
                <a:srgbClr val="00918E"/>
              </a:buClr>
              <a:buFont typeface="Arial"/>
              <a:buChar char="■"/>
            </a:pPr>
            <a:endParaRPr sz="1100" dirty="0"/>
          </a:p>
          <a:p>
            <a:pPr marL="156210" indent="-144145">
              <a:lnSpc>
                <a:spcPct val="100000"/>
              </a:lnSpc>
              <a:buClr>
                <a:srgbClr val="00918E"/>
              </a:buClr>
              <a:buSzPct val="59090"/>
              <a:buFont typeface="Arial"/>
              <a:buChar char="■"/>
              <a:tabLst>
                <a:tab pos="156210" algn="l"/>
              </a:tabLst>
            </a:pP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9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4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or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100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b="1" spc="20" dirty="0">
                <a:solidFill>
                  <a:srgbClr val="575756"/>
                </a:solidFill>
                <a:latin typeface="Verdana"/>
                <a:cs typeface="Verdana"/>
              </a:rPr>
              <a:t>.</a:t>
            </a:r>
            <a:endParaRPr sz="1100" dirty="0">
              <a:latin typeface="Verdana"/>
              <a:cs typeface="Verdana"/>
            </a:endParaRPr>
          </a:p>
          <a:p>
            <a:pPr>
              <a:lnSpc>
                <a:spcPts val="1100"/>
              </a:lnSpc>
              <a:spcBef>
                <a:spcPts val="14"/>
              </a:spcBef>
            </a:pPr>
            <a:endParaRPr sz="1100" dirty="0"/>
          </a:p>
          <a:p>
            <a:pPr marL="12700">
              <a:lnSpc>
                <a:spcPct val="100000"/>
              </a:lnSpc>
            </a:pP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Mo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in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ec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di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pe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na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ou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om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a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vaila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b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7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:</a:t>
            </a:r>
            <a:r>
              <a:rPr lang="en-GB" sz="1100" spc="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lang="en-GB" sz="1100" b="1" dirty="0">
                <a:solidFill>
                  <a:srgbClr val="575756"/>
                </a:solidFill>
                <a:latin typeface="Verdana"/>
                <a:cs typeface="Verdana"/>
                <a:hlinkClick r:id="rId2"/>
              </a:rPr>
              <a:t>https://personaloutcomes.network/recording-and-measuring/</a:t>
            </a:r>
            <a:r>
              <a:rPr lang="en-GB" sz="1100" b="1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endParaRPr sz="1100" b="1" dirty="0">
              <a:latin typeface="Verdana"/>
              <a:cs typeface="Verdan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652416" y="216011"/>
            <a:ext cx="691578" cy="395998"/>
          </a:xfrm>
          <a:custGeom>
            <a:avLst/>
            <a:gdLst/>
            <a:ahLst/>
            <a:cxnLst/>
            <a:rect l="l" t="t" r="r" b="b"/>
            <a:pathLst>
              <a:path w="691578" h="395998">
                <a:moveTo>
                  <a:pt x="183857" y="36766"/>
                </a:moveTo>
                <a:lnTo>
                  <a:pt x="179616" y="36766"/>
                </a:lnTo>
                <a:lnTo>
                  <a:pt x="164910" y="37363"/>
                </a:lnTo>
                <a:lnTo>
                  <a:pt x="122916" y="45942"/>
                </a:lnTo>
                <a:lnTo>
                  <a:pt x="85086" y="63725"/>
                </a:lnTo>
                <a:lnTo>
                  <a:pt x="52679" y="89450"/>
                </a:lnTo>
                <a:lnTo>
                  <a:pt x="26956" y="121858"/>
                </a:lnTo>
                <a:lnTo>
                  <a:pt x="9175" y="159687"/>
                </a:lnTo>
                <a:lnTo>
                  <a:pt x="596" y="201678"/>
                </a:lnTo>
                <a:lnTo>
                  <a:pt x="0" y="216382"/>
                </a:lnTo>
                <a:lnTo>
                  <a:pt x="596" y="231086"/>
                </a:lnTo>
                <a:lnTo>
                  <a:pt x="9175" y="273077"/>
                </a:lnTo>
                <a:lnTo>
                  <a:pt x="26956" y="310906"/>
                </a:lnTo>
                <a:lnTo>
                  <a:pt x="52679" y="343314"/>
                </a:lnTo>
                <a:lnTo>
                  <a:pt x="85086" y="369039"/>
                </a:lnTo>
                <a:lnTo>
                  <a:pt x="122916" y="386822"/>
                </a:lnTo>
                <a:lnTo>
                  <a:pt x="164910" y="395401"/>
                </a:lnTo>
                <a:lnTo>
                  <a:pt x="179616" y="395998"/>
                </a:lnTo>
                <a:lnTo>
                  <a:pt x="194319" y="395401"/>
                </a:lnTo>
                <a:lnTo>
                  <a:pt x="236310" y="386822"/>
                </a:lnTo>
                <a:lnTo>
                  <a:pt x="250814" y="381210"/>
                </a:lnTo>
                <a:lnTo>
                  <a:pt x="194137" y="381210"/>
                </a:lnTo>
                <a:lnTo>
                  <a:pt x="177948" y="380714"/>
                </a:lnTo>
                <a:lnTo>
                  <a:pt x="132787" y="372461"/>
                </a:lnTo>
                <a:lnTo>
                  <a:pt x="93484" y="355081"/>
                </a:lnTo>
                <a:lnTo>
                  <a:pt x="61007" y="329880"/>
                </a:lnTo>
                <a:lnTo>
                  <a:pt x="36321" y="298167"/>
                </a:lnTo>
                <a:lnTo>
                  <a:pt x="20391" y="261248"/>
                </a:lnTo>
                <a:lnTo>
                  <a:pt x="14184" y="220432"/>
                </a:lnTo>
                <a:lnTo>
                  <a:pt x="14805" y="205406"/>
                </a:lnTo>
                <a:lnTo>
                  <a:pt x="23803" y="162942"/>
                </a:lnTo>
                <a:lnTo>
                  <a:pt x="42379" y="125434"/>
                </a:lnTo>
                <a:lnTo>
                  <a:pt x="69098" y="94212"/>
                </a:lnTo>
                <a:lnTo>
                  <a:pt x="102520" y="70603"/>
                </a:lnTo>
                <a:lnTo>
                  <a:pt x="141208" y="55935"/>
                </a:lnTo>
                <a:lnTo>
                  <a:pt x="172542" y="51612"/>
                </a:lnTo>
                <a:lnTo>
                  <a:pt x="186689" y="51612"/>
                </a:lnTo>
                <a:lnTo>
                  <a:pt x="186689" y="39598"/>
                </a:lnTo>
                <a:lnTo>
                  <a:pt x="183857" y="36766"/>
                </a:lnTo>
                <a:close/>
              </a:path>
              <a:path w="691578" h="395998">
                <a:moveTo>
                  <a:pt x="186689" y="51612"/>
                </a:moveTo>
                <a:lnTo>
                  <a:pt x="172542" y="51612"/>
                </a:lnTo>
                <a:lnTo>
                  <a:pt x="172542" y="220624"/>
                </a:lnTo>
                <a:lnTo>
                  <a:pt x="175374" y="223456"/>
                </a:lnTo>
                <a:lnTo>
                  <a:pt x="344373" y="223456"/>
                </a:lnTo>
                <a:lnTo>
                  <a:pt x="343151" y="237906"/>
                </a:lnTo>
                <a:lnTo>
                  <a:pt x="332337" y="278818"/>
                </a:lnTo>
                <a:lnTo>
                  <a:pt x="311958" y="314909"/>
                </a:lnTo>
                <a:lnTo>
                  <a:pt x="283509" y="344685"/>
                </a:lnTo>
                <a:lnTo>
                  <a:pt x="248484" y="366651"/>
                </a:lnTo>
                <a:lnTo>
                  <a:pt x="208377" y="379314"/>
                </a:lnTo>
                <a:lnTo>
                  <a:pt x="194137" y="381210"/>
                </a:lnTo>
                <a:lnTo>
                  <a:pt x="250814" y="381210"/>
                </a:lnTo>
                <a:lnTo>
                  <a:pt x="285607" y="361284"/>
                </a:lnTo>
                <a:lnTo>
                  <a:pt x="315927" y="333192"/>
                </a:lnTo>
                <a:lnTo>
                  <a:pt x="339145" y="298837"/>
                </a:lnTo>
                <a:lnTo>
                  <a:pt x="354000" y="259480"/>
                </a:lnTo>
                <a:lnTo>
                  <a:pt x="359232" y="216382"/>
                </a:lnTo>
                <a:lnTo>
                  <a:pt x="359232" y="212140"/>
                </a:lnTo>
                <a:lnTo>
                  <a:pt x="356400" y="209308"/>
                </a:lnTo>
                <a:lnTo>
                  <a:pt x="186689" y="209308"/>
                </a:lnTo>
                <a:lnTo>
                  <a:pt x="186689" y="51612"/>
                </a:lnTo>
                <a:close/>
              </a:path>
              <a:path w="691578" h="395998">
                <a:moveTo>
                  <a:pt x="251739" y="0"/>
                </a:moveTo>
                <a:lnTo>
                  <a:pt x="248907" y="2819"/>
                </a:lnTo>
                <a:lnTo>
                  <a:pt x="248907" y="146367"/>
                </a:lnTo>
                <a:lnTo>
                  <a:pt x="251739" y="149199"/>
                </a:lnTo>
                <a:lnTo>
                  <a:pt x="391045" y="149199"/>
                </a:lnTo>
                <a:lnTo>
                  <a:pt x="394588" y="149910"/>
                </a:lnTo>
                <a:lnTo>
                  <a:pt x="398119" y="146367"/>
                </a:lnTo>
                <a:lnTo>
                  <a:pt x="398119" y="142836"/>
                </a:lnTo>
                <a:lnTo>
                  <a:pt x="397792" y="135763"/>
                </a:lnTo>
                <a:lnTo>
                  <a:pt x="263055" y="135763"/>
                </a:lnTo>
                <a:lnTo>
                  <a:pt x="263055" y="14846"/>
                </a:lnTo>
                <a:lnTo>
                  <a:pt x="316838" y="14846"/>
                </a:lnTo>
                <a:lnTo>
                  <a:pt x="315579" y="14145"/>
                </a:lnTo>
                <a:lnTo>
                  <a:pt x="268984" y="624"/>
                </a:lnTo>
                <a:lnTo>
                  <a:pt x="257050" y="4"/>
                </a:lnTo>
                <a:lnTo>
                  <a:pt x="251739" y="0"/>
                </a:lnTo>
                <a:close/>
              </a:path>
              <a:path w="691578" h="395998">
                <a:moveTo>
                  <a:pt x="316838" y="14846"/>
                </a:moveTo>
                <a:lnTo>
                  <a:pt x="263055" y="14846"/>
                </a:lnTo>
                <a:lnTo>
                  <a:pt x="276032" y="16318"/>
                </a:lnTo>
                <a:lnTo>
                  <a:pt x="288762" y="19072"/>
                </a:lnTo>
                <a:lnTo>
                  <a:pt x="324390" y="34578"/>
                </a:lnTo>
                <a:lnTo>
                  <a:pt x="354814" y="62318"/>
                </a:lnTo>
                <a:lnTo>
                  <a:pt x="375303" y="96792"/>
                </a:lnTo>
                <a:lnTo>
                  <a:pt x="383671" y="131261"/>
                </a:lnTo>
                <a:lnTo>
                  <a:pt x="263055" y="135763"/>
                </a:lnTo>
                <a:lnTo>
                  <a:pt x="397792" y="135763"/>
                </a:lnTo>
                <a:lnTo>
                  <a:pt x="388724" y="92097"/>
                </a:lnTo>
                <a:lnTo>
                  <a:pt x="370183" y="58104"/>
                </a:lnTo>
                <a:lnTo>
                  <a:pt x="337992" y="27943"/>
                </a:lnTo>
                <a:lnTo>
                  <a:pt x="326871" y="20433"/>
                </a:lnTo>
                <a:lnTo>
                  <a:pt x="316838" y="14846"/>
                </a:lnTo>
                <a:close/>
              </a:path>
              <a:path w="691578" h="395998">
                <a:moveTo>
                  <a:pt x="688047" y="55854"/>
                </a:moveTo>
                <a:lnTo>
                  <a:pt x="465302" y="55854"/>
                </a:lnTo>
                <a:lnTo>
                  <a:pt x="462470" y="58686"/>
                </a:lnTo>
                <a:lnTo>
                  <a:pt x="462470" y="67170"/>
                </a:lnTo>
                <a:lnTo>
                  <a:pt x="465302" y="70002"/>
                </a:lnTo>
                <a:lnTo>
                  <a:pt x="688759" y="70002"/>
                </a:lnTo>
                <a:lnTo>
                  <a:pt x="691578" y="67170"/>
                </a:lnTo>
                <a:lnTo>
                  <a:pt x="691578" y="58686"/>
                </a:lnTo>
                <a:lnTo>
                  <a:pt x="688047" y="55854"/>
                </a:lnTo>
                <a:close/>
              </a:path>
              <a:path w="691578" h="395998">
                <a:moveTo>
                  <a:pt x="688047" y="123037"/>
                </a:moveTo>
                <a:lnTo>
                  <a:pt x="465302" y="123037"/>
                </a:lnTo>
                <a:lnTo>
                  <a:pt x="462470" y="125869"/>
                </a:lnTo>
                <a:lnTo>
                  <a:pt x="462470" y="134353"/>
                </a:lnTo>
                <a:lnTo>
                  <a:pt x="465302" y="137185"/>
                </a:lnTo>
                <a:lnTo>
                  <a:pt x="688759" y="137185"/>
                </a:lnTo>
                <a:lnTo>
                  <a:pt x="691578" y="134353"/>
                </a:lnTo>
                <a:lnTo>
                  <a:pt x="691578" y="126568"/>
                </a:lnTo>
                <a:lnTo>
                  <a:pt x="688047" y="123037"/>
                </a:lnTo>
                <a:close/>
              </a:path>
              <a:path w="691578" h="395998">
                <a:moveTo>
                  <a:pt x="611670" y="190919"/>
                </a:moveTo>
                <a:lnTo>
                  <a:pt x="465302" y="190919"/>
                </a:lnTo>
                <a:lnTo>
                  <a:pt x="462470" y="193751"/>
                </a:lnTo>
                <a:lnTo>
                  <a:pt x="462470" y="202234"/>
                </a:lnTo>
                <a:lnTo>
                  <a:pt x="465302" y="205066"/>
                </a:lnTo>
                <a:lnTo>
                  <a:pt x="611670" y="205066"/>
                </a:lnTo>
                <a:lnTo>
                  <a:pt x="614502" y="202234"/>
                </a:lnTo>
                <a:lnTo>
                  <a:pt x="614502" y="193751"/>
                </a:lnTo>
                <a:lnTo>
                  <a:pt x="611670" y="190919"/>
                </a:lnTo>
                <a:close/>
              </a:path>
              <a:path w="691578" h="395998">
                <a:moveTo>
                  <a:pt x="688047" y="258813"/>
                </a:moveTo>
                <a:lnTo>
                  <a:pt x="465302" y="258813"/>
                </a:lnTo>
                <a:lnTo>
                  <a:pt x="462470" y="261632"/>
                </a:lnTo>
                <a:lnTo>
                  <a:pt x="462470" y="270129"/>
                </a:lnTo>
                <a:lnTo>
                  <a:pt x="465302" y="272948"/>
                </a:lnTo>
                <a:lnTo>
                  <a:pt x="688759" y="272948"/>
                </a:lnTo>
                <a:lnTo>
                  <a:pt x="691578" y="270129"/>
                </a:lnTo>
                <a:lnTo>
                  <a:pt x="691578" y="261632"/>
                </a:lnTo>
                <a:lnTo>
                  <a:pt x="688047" y="258813"/>
                </a:lnTo>
                <a:close/>
              </a:path>
              <a:path w="691578" h="395998">
                <a:moveTo>
                  <a:pt x="557936" y="325983"/>
                </a:moveTo>
                <a:lnTo>
                  <a:pt x="465302" y="325983"/>
                </a:lnTo>
                <a:lnTo>
                  <a:pt x="462470" y="328815"/>
                </a:lnTo>
                <a:lnTo>
                  <a:pt x="462470" y="337299"/>
                </a:lnTo>
                <a:lnTo>
                  <a:pt x="465302" y="340131"/>
                </a:lnTo>
                <a:lnTo>
                  <a:pt x="558634" y="340131"/>
                </a:lnTo>
                <a:lnTo>
                  <a:pt x="561466" y="337299"/>
                </a:lnTo>
                <a:lnTo>
                  <a:pt x="561466" y="329526"/>
                </a:lnTo>
                <a:lnTo>
                  <a:pt x="557936" y="325983"/>
                </a:lnTo>
                <a:close/>
              </a:path>
            </a:pathLst>
          </a:custGeom>
          <a:solidFill>
            <a:srgbClr val="DC8C5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6350" y="0"/>
            <a:ext cx="7572705" cy="8526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03299" y="5077105"/>
            <a:ext cx="3101975" cy="1225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-20" dirty="0">
                <a:solidFill>
                  <a:srgbClr val="004289"/>
                </a:solidFill>
                <a:latin typeface="Verdana"/>
                <a:cs typeface="Verdana"/>
              </a:rPr>
              <a:t>S</a:t>
            </a:r>
            <a:r>
              <a:rPr sz="700" spc="-15" dirty="0">
                <a:solidFill>
                  <a:srgbClr val="004289"/>
                </a:solidFill>
                <a:latin typeface="Verdana"/>
                <a:cs typeface="Verdana"/>
              </a:rPr>
              <a:t>c</a:t>
            </a:r>
            <a:r>
              <a:rPr sz="700" spc="-25" dirty="0">
                <a:solidFill>
                  <a:srgbClr val="004289"/>
                </a:solidFill>
                <a:latin typeface="Verdana"/>
                <a:cs typeface="Verdana"/>
              </a:rPr>
              <a:t>o</a:t>
            </a:r>
            <a:r>
              <a:rPr sz="700" spc="-5" dirty="0">
                <a:solidFill>
                  <a:srgbClr val="004289"/>
                </a:solidFill>
                <a:latin typeface="Verdana"/>
                <a:cs typeface="Verdana"/>
              </a:rPr>
              <a:t>t</a:t>
            </a:r>
            <a:r>
              <a:rPr sz="700" spc="-25" dirty="0">
                <a:solidFill>
                  <a:srgbClr val="004289"/>
                </a:solidFill>
                <a:latin typeface="Verdana"/>
                <a:cs typeface="Verdana"/>
              </a:rPr>
              <a:t>ti</a:t>
            </a:r>
            <a:r>
              <a:rPr sz="700" spc="-20" dirty="0">
                <a:solidFill>
                  <a:srgbClr val="004289"/>
                </a:solidFill>
                <a:latin typeface="Verdana"/>
                <a:cs typeface="Verdana"/>
              </a:rPr>
              <a:t>s</a:t>
            </a:r>
            <a:r>
              <a:rPr sz="700" spc="0" dirty="0">
                <a:solidFill>
                  <a:srgbClr val="004289"/>
                </a:solidFill>
                <a:latin typeface="Verdana"/>
                <a:cs typeface="Verdana"/>
              </a:rPr>
              <a:t>h</a:t>
            </a:r>
            <a:r>
              <a:rPr sz="700" spc="-70" dirty="0">
                <a:solidFill>
                  <a:srgbClr val="004289"/>
                </a:solidFill>
                <a:latin typeface="Verdana"/>
                <a:cs typeface="Verdana"/>
              </a:rPr>
              <a:t> </a:t>
            </a:r>
            <a:r>
              <a:rPr sz="700" b="1" spc="-40" dirty="0">
                <a:solidFill>
                  <a:srgbClr val="00918E"/>
                </a:solidFill>
                <a:latin typeface="Verdana"/>
                <a:cs typeface="Verdana"/>
              </a:rPr>
              <a:t>S</a:t>
            </a:r>
            <a:r>
              <a:rPr sz="700" b="1" spc="-50" dirty="0">
                <a:solidFill>
                  <a:srgbClr val="00918E"/>
                </a:solidFill>
                <a:latin typeface="Verdana"/>
                <a:cs typeface="Verdana"/>
              </a:rPr>
              <a:t>o</a:t>
            </a:r>
            <a:r>
              <a:rPr sz="700" b="1" spc="-40" dirty="0">
                <a:solidFill>
                  <a:srgbClr val="00918E"/>
                </a:solidFill>
                <a:latin typeface="Verdana"/>
                <a:cs typeface="Verdana"/>
              </a:rPr>
              <a:t>c</a:t>
            </a:r>
            <a:r>
              <a:rPr sz="700" b="1" spc="-45" dirty="0">
                <a:solidFill>
                  <a:srgbClr val="00918E"/>
                </a:solidFill>
                <a:latin typeface="Verdana"/>
                <a:cs typeface="Verdana"/>
              </a:rPr>
              <a:t>i</a:t>
            </a:r>
            <a:r>
              <a:rPr sz="700" b="1" spc="-55" dirty="0">
                <a:solidFill>
                  <a:srgbClr val="00918E"/>
                </a:solidFill>
                <a:latin typeface="Verdana"/>
                <a:cs typeface="Verdana"/>
              </a:rPr>
              <a:t>a</a:t>
            </a:r>
            <a:r>
              <a:rPr sz="700" b="1" spc="-25" dirty="0">
                <a:solidFill>
                  <a:srgbClr val="00918E"/>
                </a:solidFill>
                <a:latin typeface="Verdana"/>
                <a:cs typeface="Verdana"/>
              </a:rPr>
              <a:t>l</a:t>
            </a:r>
            <a:r>
              <a:rPr sz="700" b="1" spc="-70" dirty="0">
                <a:solidFill>
                  <a:srgbClr val="00918E"/>
                </a:solidFill>
                <a:latin typeface="Verdana"/>
                <a:cs typeface="Verdana"/>
              </a:rPr>
              <a:t> </a:t>
            </a:r>
            <a:r>
              <a:rPr sz="700" b="1" spc="-40" dirty="0">
                <a:solidFill>
                  <a:srgbClr val="00918E"/>
                </a:solidFill>
                <a:latin typeface="Verdana"/>
                <a:cs typeface="Verdana"/>
              </a:rPr>
              <a:t>S</a:t>
            </a:r>
            <a:r>
              <a:rPr sz="700" b="1" spc="-45" dirty="0">
                <a:solidFill>
                  <a:srgbClr val="00918E"/>
                </a:solidFill>
                <a:latin typeface="Verdana"/>
                <a:cs typeface="Verdana"/>
              </a:rPr>
              <a:t>e</a:t>
            </a:r>
            <a:r>
              <a:rPr sz="700" b="1" spc="-35" dirty="0">
                <a:solidFill>
                  <a:srgbClr val="00918E"/>
                </a:solidFill>
                <a:latin typeface="Verdana"/>
                <a:cs typeface="Verdana"/>
              </a:rPr>
              <a:t>r</a:t>
            </a:r>
            <a:r>
              <a:rPr sz="700" b="1" spc="-50" dirty="0">
                <a:solidFill>
                  <a:srgbClr val="00918E"/>
                </a:solidFill>
                <a:latin typeface="Verdana"/>
                <a:cs typeface="Verdana"/>
              </a:rPr>
              <a:t>v</a:t>
            </a:r>
            <a:r>
              <a:rPr sz="700" b="1" spc="-45" dirty="0">
                <a:solidFill>
                  <a:srgbClr val="00918E"/>
                </a:solidFill>
                <a:latin typeface="Verdana"/>
                <a:cs typeface="Verdana"/>
              </a:rPr>
              <a:t>i</a:t>
            </a:r>
            <a:r>
              <a:rPr sz="700" b="1" spc="-50" dirty="0">
                <a:solidFill>
                  <a:srgbClr val="00918E"/>
                </a:solidFill>
                <a:latin typeface="Verdana"/>
                <a:cs typeface="Verdana"/>
              </a:rPr>
              <a:t>c</a:t>
            </a:r>
            <a:r>
              <a:rPr sz="700" b="1" spc="-40" dirty="0">
                <a:solidFill>
                  <a:srgbClr val="00918E"/>
                </a:solidFill>
                <a:latin typeface="Verdana"/>
                <a:cs typeface="Verdana"/>
              </a:rPr>
              <a:t>e</a:t>
            </a:r>
            <a:r>
              <a:rPr sz="700" b="1" spc="-25" dirty="0">
                <a:solidFill>
                  <a:srgbClr val="00918E"/>
                </a:solidFill>
                <a:latin typeface="Verdana"/>
                <a:cs typeface="Verdana"/>
              </a:rPr>
              <a:t>s</a:t>
            </a:r>
            <a:r>
              <a:rPr sz="700" b="1" spc="-65" dirty="0">
                <a:solidFill>
                  <a:srgbClr val="00918E"/>
                </a:solidFill>
                <a:latin typeface="Verdana"/>
                <a:cs typeface="Verdana"/>
              </a:rPr>
              <a:t> </a:t>
            </a:r>
            <a:r>
              <a:rPr sz="700" spc="-20" dirty="0">
                <a:solidFill>
                  <a:srgbClr val="004289"/>
                </a:solidFill>
                <a:latin typeface="Verdana"/>
                <a:cs typeface="Verdana"/>
              </a:rPr>
              <a:t>C</a:t>
            </a:r>
            <a:r>
              <a:rPr sz="700" spc="-25" dirty="0">
                <a:solidFill>
                  <a:srgbClr val="004289"/>
                </a:solidFill>
                <a:latin typeface="Verdana"/>
                <a:cs typeface="Verdana"/>
              </a:rPr>
              <a:t>o</a:t>
            </a:r>
            <a:r>
              <a:rPr sz="700" spc="-30" dirty="0">
                <a:solidFill>
                  <a:srgbClr val="004289"/>
                </a:solidFill>
                <a:latin typeface="Verdana"/>
                <a:cs typeface="Verdana"/>
              </a:rPr>
              <a:t>u</a:t>
            </a:r>
            <a:r>
              <a:rPr sz="700" spc="-25" dirty="0">
                <a:solidFill>
                  <a:srgbClr val="004289"/>
                </a:solidFill>
                <a:latin typeface="Verdana"/>
                <a:cs typeface="Verdana"/>
              </a:rPr>
              <a:t>n</a:t>
            </a:r>
            <a:r>
              <a:rPr sz="700" spc="-15" dirty="0">
                <a:solidFill>
                  <a:srgbClr val="004289"/>
                </a:solidFill>
                <a:latin typeface="Verdana"/>
                <a:cs typeface="Verdana"/>
              </a:rPr>
              <a:t>c</a:t>
            </a:r>
            <a:r>
              <a:rPr sz="700" spc="-30" dirty="0">
                <a:solidFill>
                  <a:srgbClr val="004289"/>
                </a:solidFill>
                <a:latin typeface="Verdana"/>
                <a:cs typeface="Verdana"/>
              </a:rPr>
              <a:t>i</a:t>
            </a:r>
            <a:r>
              <a:rPr sz="700" spc="0" dirty="0">
                <a:solidFill>
                  <a:srgbClr val="004289"/>
                </a:solidFill>
                <a:latin typeface="Verdana"/>
                <a:cs typeface="Verdana"/>
              </a:rPr>
              <a:t>l</a:t>
            </a:r>
            <a:r>
              <a:rPr sz="700" spc="-70" dirty="0">
                <a:solidFill>
                  <a:srgbClr val="004289"/>
                </a:solidFill>
                <a:latin typeface="Verdana"/>
                <a:cs typeface="Verdana"/>
              </a:rPr>
              <a:t> </a:t>
            </a:r>
            <a:r>
              <a:rPr sz="1050" spc="0" baseline="7936" dirty="0">
                <a:solidFill>
                  <a:srgbClr val="00918E"/>
                </a:solidFill>
                <a:latin typeface="Verdana"/>
                <a:cs typeface="Verdana"/>
              </a:rPr>
              <a:t>|</a:t>
            </a:r>
            <a:r>
              <a:rPr sz="1050" spc="-104" baseline="7936" dirty="0">
                <a:solidFill>
                  <a:srgbClr val="00918E"/>
                </a:solidFill>
                <a:latin typeface="Verdana"/>
                <a:cs typeface="Verdana"/>
              </a:rPr>
              <a:t> </a:t>
            </a:r>
            <a:r>
              <a:rPr sz="700" b="1" spc="-30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700" b="1" spc="-25" dirty="0">
                <a:solidFill>
                  <a:srgbClr val="575756"/>
                </a:solidFill>
                <a:latin typeface="Verdana"/>
                <a:cs typeface="Verdana"/>
              </a:rPr>
              <a:t>nd</a:t>
            </a:r>
            <a:r>
              <a:rPr sz="700" b="1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700" b="1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700" b="1" spc="-2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700" b="1" spc="-1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700" b="1" spc="-3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700" b="1" spc="-2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700" b="1" spc="-30" dirty="0">
                <a:solidFill>
                  <a:srgbClr val="575756"/>
                </a:solidFill>
                <a:latin typeface="Verdana"/>
                <a:cs typeface="Verdana"/>
              </a:rPr>
              <a:t>di</a:t>
            </a:r>
            <a:r>
              <a:rPr sz="700" b="1" spc="-2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700" b="1" spc="0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700" b="1" spc="-7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700" b="1" spc="-20" dirty="0">
                <a:solidFill>
                  <a:srgbClr val="575756"/>
                </a:solidFill>
                <a:latin typeface="Verdana"/>
                <a:cs typeface="Verdana"/>
              </a:rPr>
              <a:t>pe</a:t>
            </a:r>
            <a:r>
              <a:rPr sz="700" b="1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700" b="1" spc="-2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700" b="1" spc="-2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700" b="1" spc="-30" dirty="0">
                <a:solidFill>
                  <a:srgbClr val="575756"/>
                </a:solidFill>
                <a:latin typeface="Verdana"/>
                <a:cs typeface="Verdana"/>
              </a:rPr>
              <a:t>na</a:t>
            </a:r>
            <a:r>
              <a:rPr sz="700" b="1" spc="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700" b="1" spc="-7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700" b="1" spc="-25" dirty="0">
                <a:solidFill>
                  <a:srgbClr val="575756"/>
                </a:solidFill>
                <a:latin typeface="Verdana"/>
                <a:cs typeface="Verdana"/>
              </a:rPr>
              <a:t>out</a:t>
            </a:r>
            <a:r>
              <a:rPr sz="700" b="1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700" b="1" spc="-25" dirty="0">
                <a:solidFill>
                  <a:srgbClr val="575756"/>
                </a:solidFill>
                <a:latin typeface="Verdana"/>
                <a:cs typeface="Verdana"/>
              </a:rPr>
              <a:t>om</a:t>
            </a:r>
            <a:r>
              <a:rPr sz="700" b="1" spc="-1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700" b="1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15999" y="5038418"/>
            <a:ext cx="7056005" cy="0"/>
          </a:xfrm>
          <a:custGeom>
            <a:avLst/>
            <a:gdLst/>
            <a:ahLst/>
            <a:cxnLst/>
            <a:rect l="l" t="t" r="r" b="b"/>
            <a:pathLst>
              <a:path w="7056005">
                <a:moveTo>
                  <a:pt x="0" y="0"/>
                </a:moveTo>
                <a:lnTo>
                  <a:pt x="7056005" y="0"/>
                </a:lnTo>
              </a:path>
            </a:pathLst>
          </a:custGeom>
          <a:ln w="3175">
            <a:solidFill>
              <a:srgbClr val="0042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03299" y="1206284"/>
            <a:ext cx="2362200" cy="2819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-125" dirty="0">
                <a:solidFill>
                  <a:srgbClr val="00918E"/>
                </a:solidFill>
                <a:latin typeface="Verdana"/>
                <a:cs typeface="Verdana"/>
              </a:rPr>
              <a:t>F</a:t>
            </a:r>
            <a:r>
              <a:rPr sz="1800" b="1" spc="-120" dirty="0">
                <a:solidFill>
                  <a:srgbClr val="00918E"/>
                </a:solidFill>
                <a:latin typeface="Verdana"/>
                <a:cs typeface="Verdana"/>
              </a:rPr>
              <a:t>u</a:t>
            </a:r>
            <a:r>
              <a:rPr sz="1800" b="1" spc="-55" dirty="0">
                <a:solidFill>
                  <a:srgbClr val="00918E"/>
                </a:solidFill>
                <a:latin typeface="Verdana"/>
                <a:cs typeface="Verdana"/>
              </a:rPr>
              <a:t>r</a:t>
            </a:r>
            <a:r>
              <a:rPr sz="1800" b="1" spc="-65" dirty="0">
                <a:solidFill>
                  <a:srgbClr val="00918E"/>
                </a:solidFill>
                <a:latin typeface="Verdana"/>
                <a:cs typeface="Verdana"/>
              </a:rPr>
              <a:t>t</a:t>
            </a:r>
            <a:r>
              <a:rPr sz="1800" b="1" spc="-120" dirty="0">
                <a:solidFill>
                  <a:srgbClr val="00918E"/>
                </a:solidFill>
                <a:latin typeface="Verdana"/>
                <a:cs typeface="Verdana"/>
              </a:rPr>
              <a:t>h</a:t>
            </a:r>
            <a:r>
              <a:rPr sz="1800" b="1" spc="-80" dirty="0">
                <a:solidFill>
                  <a:srgbClr val="00918E"/>
                </a:solidFill>
                <a:latin typeface="Verdana"/>
                <a:cs typeface="Verdana"/>
              </a:rPr>
              <a:t>e</a:t>
            </a:r>
            <a:r>
              <a:rPr sz="1800" b="1" spc="-85" dirty="0">
                <a:solidFill>
                  <a:srgbClr val="00918E"/>
                </a:solidFill>
                <a:latin typeface="Verdana"/>
                <a:cs typeface="Verdana"/>
              </a:rPr>
              <a:t>r</a:t>
            </a:r>
            <a:r>
              <a:rPr sz="1800" b="1" spc="-30" dirty="0">
                <a:solidFill>
                  <a:srgbClr val="00918E"/>
                </a:solidFill>
                <a:latin typeface="Verdana"/>
                <a:cs typeface="Verdana"/>
              </a:rPr>
              <a:t> </a:t>
            </a:r>
            <a:r>
              <a:rPr sz="1800" b="1" spc="-90" dirty="0">
                <a:solidFill>
                  <a:srgbClr val="00918E"/>
                </a:solidFill>
                <a:latin typeface="Verdana"/>
                <a:cs typeface="Verdana"/>
              </a:rPr>
              <a:t>i</a:t>
            </a:r>
            <a:r>
              <a:rPr sz="1800" b="1" spc="-140" dirty="0">
                <a:solidFill>
                  <a:srgbClr val="00918E"/>
                </a:solidFill>
                <a:latin typeface="Verdana"/>
                <a:cs typeface="Verdana"/>
              </a:rPr>
              <a:t>n</a:t>
            </a:r>
            <a:r>
              <a:rPr sz="1800" b="1" spc="-95" dirty="0">
                <a:solidFill>
                  <a:srgbClr val="00918E"/>
                </a:solidFill>
                <a:latin typeface="Verdana"/>
                <a:cs typeface="Verdana"/>
              </a:rPr>
              <a:t>f</a:t>
            </a:r>
            <a:r>
              <a:rPr sz="1800" b="1" spc="-100" dirty="0">
                <a:solidFill>
                  <a:srgbClr val="00918E"/>
                </a:solidFill>
                <a:latin typeface="Verdana"/>
                <a:cs typeface="Verdana"/>
              </a:rPr>
              <a:t>or</a:t>
            </a:r>
            <a:r>
              <a:rPr sz="1800" b="1" spc="-130" dirty="0">
                <a:solidFill>
                  <a:srgbClr val="00918E"/>
                </a:solidFill>
                <a:latin typeface="Verdana"/>
                <a:cs typeface="Verdana"/>
              </a:rPr>
              <a:t>m</a:t>
            </a:r>
            <a:r>
              <a:rPr sz="1800" b="1" spc="-100" dirty="0">
                <a:solidFill>
                  <a:srgbClr val="00918E"/>
                </a:solidFill>
                <a:latin typeface="Verdana"/>
                <a:cs typeface="Verdana"/>
              </a:rPr>
              <a:t>a</a:t>
            </a:r>
            <a:r>
              <a:rPr sz="1800" b="1" spc="-70" dirty="0">
                <a:solidFill>
                  <a:srgbClr val="00918E"/>
                </a:solidFill>
                <a:latin typeface="Verdana"/>
                <a:cs typeface="Verdana"/>
              </a:rPr>
              <a:t>t</a:t>
            </a:r>
            <a:r>
              <a:rPr sz="1800" b="1" spc="-80" dirty="0">
                <a:solidFill>
                  <a:srgbClr val="00918E"/>
                </a:solidFill>
                <a:latin typeface="Verdana"/>
                <a:cs typeface="Verdana"/>
              </a:rPr>
              <a:t>i</a:t>
            </a:r>
            <a:r>
              <a:rPr sz="1800" b="1" spc="-100" dirty="0">
                <a:solidFill>
                  <a:srgbClr val="00918E"/>
                </a:solidFill>
                <a:latin typeface="Verdana"/>
                <a:cs typeface="Verdana"/>
              </a:rPr>
              <a:t>o</a:t>
            </a:r>
            <a:r>
              <a:rPr sz="1800" b="1" spc="-90" dirty="0">
                <a:solidFill>
                  <a:srgbClr val="00918E"/>
                </a:solidFill>
                <a:latin typeface="Verdana"/>
                <a:cs typeface="Verdana"/>
              </a:rPr>
              <a:t>n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3299" y="1640285"/>
            <a:ext cx="7045959" cy="28657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2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  <a:r>
              <a:rPr sz="1100" spc="-2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  <a:r>
              <a:rPr sz="1100" spc="-3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  <a:r>
              <a:rPr sz="1100" spc="-3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</a:t>
            </a:r>
            <a:r>
              <a:rPr sz="1100" spc="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sz="1100" spc="-5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1100" spc="-1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sz="1100" spc="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sz="1100" spc="-5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sz="1100" spc="-3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</a:t>
            </a:r>
            <a:r>
              <a:rPr sz="1100" spc="-5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Mil</a:t>
            </a:r>
            <a:r>
              <a:rPr sz="1100" spc="-3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</a:t>
            </a:r>
            <a:r>
              <a:rPr sz="1100" spc="-2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sz="1100" spc="-14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sz="1100" spc="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sz="1100" spc="-5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sz="1100" spc="-5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1100" spc="-8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sz="1100" spc="-6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sz="1100" spc="-8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</a:t>
            </a:r>
            <a:r>
              <a:rPr sz="1100" spc="-6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sz="1100" spc="-114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sz="1100" spc="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r>
              <a:rPr sz="1100" spc="-5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1100" spc="-13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</a:t>
            </a:r>
            <a:r>
              <a:rPr sz="1100" spc="-4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sz="1100" spc="-4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</a:t>
            </a:r>
            <a:r>
              <a:rPr sz="1100" spc="-2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</a:t>
            </a:r>
            <a:r>
              <a:rPr sz="1100" spc="-4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sz="1100" spc="-3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</a:t>
            </a:r>
            <a:r>
              <a:rPr sz="1100" spc="-5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</a:t>
            </a:r>
            <a:r>
              <a:rPr sz="1100" spc="-3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  <a:r>
              <a:rPr sz="1100" spc="-4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</a:t>
            </a:r>
            <a:r>
              <a:rPr sz="1100" spc="-1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</a:t>
            </a:r>
            <a:r>
              <a:rPr sz="1100" spc="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</a:t>
            </a:r>
            <a:r>
              <a:rPr sz="1100" spc="-2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sz="1100" spc="-2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sz="1100" spc="-3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  <a:r>
              <a:rPr sz="1100" spc="-4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</a:t>
            </a:r>
            <a:r>
              <a:rPr sz="1100" spc="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</a:t>
            </a:r>
            <a:r>
              <a:rPr sz="1100" spc="-5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  <a:r>
              <a:rPr sz="1100" spc="-3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</a:t>
            </a:r>
            <a:r>
              <a:rPr sz="1100" spc="-3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</a:t>
            </a:r>
            <a:r>
              <a:rPr sz="1100" spc="-2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  <a:r>
              <a:rPr sz="1100" spc="-3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om</a:t>
            </a:r>
            <a:r>
              <a:rPr sz="1100" spc="-2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1100" spc="-2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sz="1100" spc="-3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pp</a:t>
            </a:r>
            <a:r>
              <a:rPr sz="1100" spc="-1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sz="1100" spc="-3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  <a:r>
              <a:rPr sz="1100" spc="-3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sz="1100" spc="-1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  <a:r>
              <a:rPr sz="1100" spc="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</a:t>
            </a:r>
            <a:r>
              <a:rPr sz="1100" spc="-5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</a:t>
            </a:r>
            <a:r>
              <a:rPr sz="1100" spc="-2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sz="1100" spc="-3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sz="1100" spc="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  <a:r>
              <a:rPr sz="1100" spc="-3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sz="1100" spc="-1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  <a:r>
              <a:rPr sz="1100" spc="-4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sz="1100" spc="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</a:t>
            </a:r>
            <a:r>
              <a:rPr sz="1100" spc="-5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</a:t>
            </a:r>
            <a:r>
              <a:rPr sz="1100" spc="-4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</a:t>
            </a:r>
            <a:r>
              <a:rPr sz="1100" spc="-3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</a:t>
            </a:r>
            <a:r>
              <a:rPr sz="1100" spc="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endParaRPr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1100"/>
              </a:lnSpc>
              <a:spcBef>
                <a:spcPts val="14"/>
              </a:spcBef>
            </a:pPr>
            <a:r>
              <a:rPr lang="en-GB" sz="11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https://personaloutcomes.network/evidence-and-learning/</a:t>
            </a:r>
            <a:r>
              <a:rPr lang="en-GB" sz="11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>
              <a:lnSpc>
                <a:spcPts val="1100"/>
              </a:lnSpc>
              <a:spcBef>
                <a:spcPts val="14"/>
              </a:spcBef>
            </a:pPr>
            <a:endParaRPr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2700">
              <a:lnSpc>
                <a:spcPct val="100000"/>
              </a:lnSpc>
            </a:pPr>
            <a:r>
              <a:rPr sz="1100" spc="-4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Mil</a:t>
            </a:r>
            <a:r>
              <a:rPr sz="1100" spc="-3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</a:t>
            </a:r>
            <a:r>
              <a:rPr sz="1100" spc="-2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sz="1100" spc="-14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sz="1100" spc="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sz="1100" spc="-5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sz="1100" spc="-5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sz="1100" spc="-3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</a:t>
            </a:r>
            <a:r>
              <a:rPr sz="1100" spc="-5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1100" spc="-1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</a:t>
            </a:r>
            <a:r>
              <a:rPr sz="1100" spc="-4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sz="1100" spc="-1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rr</a:t>
            </a:r>
            <a:r>
              <a:rPr sz="1100" spc="-3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sz="1100" spc="-5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sz="1100" spc="-5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</a:t>
            </a:r>
            <a:r>
              <a:rPr sz="1100" spc="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sz="1100" spc="-5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1100" spc="-8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sz="1100" spc="-6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sz="1100" spc="-8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</a:t>
            </a:r>
            <a:r>
              <a:rPr sz="1100" spc="-7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sz="1100" spc="-5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sz="1100" spc="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r>
              <a:rPr sz="1100" spc="-5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1100" spc="-2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</a:t>
            </a:r>
            <a:r>
              <a:rPr sz="1100" spc="-3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sz="1100" spc="-4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sz="1100" spc="-1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sz="1100" spc="-4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</a:t>
            </a:r>
            <a:r>
              <a:rPr sz="1100" spc="-3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</a:t>
            </a:r>
            <a:r>
              <a:rPr sz="1100" spc="-5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1100" spc="-2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</a:t>
            </a:r>
            <a:r>
              <a:rPr sz="1100" spc="-1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sz="1100" spc="-3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  <a:r>
              <a:rPr sz="1100" spc="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</a:t>
            </a:r>
            <a:r>
              <a:rPr sz="1100" spc="-5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</a:t>
            </a:r>
            <a:r>
              <a:rPr sz="1100" spc="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</a:t>
            </a:r>
            <a:r>
              <a:rPr sz="1100" spc="-4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ani</a:t>
            </a:r>
            <a:r>
              <a:rPr sz="1100" spc="-3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ng</a:t>
            </a:r>
            <a:r>
              <a:rPr sz="1100" spc="-1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</a:t>
            </a:r>
            <a:r>
              <a:rPr sz="1100" spc="-4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</a:t>
            </a:r>
            <a:r>
              <a:rPr sz="1100" spc="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</a:t>
            </a:r>
            <a:r>
              <a:rPr sz="1100" spc="-5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sz="1100" spc="-3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</a:t>
            </a:r>
            <a:r>
              <a:rPr sz="1100" spc="-5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Meas</a:t>
            </a:r>
            <a:r>
              <a:rPr sz="1100" spc="-4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</a:t>
            </a:r>
            <a:r>
              <a:rPr sz="1100" spc="-2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sz="1100" spc="-4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sz="1100" spc="-3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</a:t>
            </a:r>
            <a:r>
              <a:rPr sz="1100" spc="-3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</a:t>
            </a:r>
            <a:r>
              <a:rPr sz="1100" spc="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</a:t>
            </a:r>
            <a:r>
              <a:rPr sz="1100" spc="-1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sz="1100" spc="-5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  <a:r>
              <a:rPr sz="1100" spc="-3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</a:t>
            </a:r>
            <a:r>
              <a:rPr sz="1100" spc="-2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ct</a:t>
            </a:r>
            <a:endParaRPr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1100"/>
              </a:lnSpc>
              <a:spcBef>
                <a:spcPts val="14"/>
              </a:spcBef>
            </a:pPr>
            <a:r>
              <a:rPr lang="en-GB" sz="11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/>
              </a:rPr>
              <a:t>https://personaloutcomes.network/recording-and-measuring/</a:t>
            </a:r>
            <a:r>
              <a:rPr lang="en-GB" sz="11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>
              <a:lnSpc>
                <a:spcPts val="1100"/>
              </a:lnSpc>
              <a:spcBef>
                <a:spcPts val="14"/>
              </a:spcBef>
            </a:pPr>
            <a:endParaRPr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2700">
              <a:lnSpc>
                <a:spcPct val="100000"/>
              </a:lnSpc>
            </a:pPr>
            <a:r>
              <a:rPr sz="1100" spc="-3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</a:t>
            </a:r>
            <a:r>
              <a:rPr sz="1100" spc="-2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sz="1100" spc="-2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sz="1100" spc="-3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  <a:r>
              <a:rPr sz="1100" spc="-4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</a:t>
            </a:r>
            <a:r>
              <a:rPr sz="1100" spc="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</a:t>
            </a:r>
            <a:r>
              <a:rPr sz="1100" spc="-5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  <a:r>
              <a:rPr sz="1100" spc="-3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</a:t>
            </a:r>
            <a:r>
              <a:rPr sz="1100" spc="-3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</a:t>
            </a:r>
            <a:r>
              <a:rPr sz="1100" spc="-2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  <a:r>
              <a:rPr sz="1100" spc="-3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om</a:t>
            </a:r>
            <a:r>
              <a:rPr sz="1100" spc="-2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</a:t>
            </a:r>
            <a:r>
              <a:rPr sz="1100" spc="-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</a:t>
            </a:r>
            <a:r>
              <a:rPr sz="1100" spc="-4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</a:t>
            </a:r>
            <a:r>
              <a:rPr sz="1100" spc="-3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  <a:r>
              <a:rPr sz="1100" spc="-1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sz="1100" spc="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</a:t>
            </a:r>
            <a:r>
              <a:rPr sz="1100" spc="-5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1100" spc="-8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sz="1100" spc="-6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sz="1100" spc="-8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</a:t>
            </a:r>
            <a:r>
              <a:rPr sz="1100" spc="-9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sz="1100" spc="-8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r>
              <a:rPr sz="1100" spc="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r>
              <a:rPr sz="1100" spc="-5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1100" spc="-6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</a:t>
            </a:r>
            <a:r>
              <a:rPr sz="1100" spc="-4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</a:t>
            </a:r>
            <a:r>
              <a:rPr sz="1100" spc="-3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</a:t>
            </a:r>
            <a:r>
              <a:rPr sz="1100" spc="-2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sz="1100" spc="-3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</a:t>
            </a:r>
            <a:r>
              <a:rPr sz="1100" spc="-5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</a:t>
            </a:r>
            <a:r>
              <a:rPr sz="1100" spc="-1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sz="1100" spc="-4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sz="1100" spc="-3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</a:t>
            </a:r>
            <a:r>
              <a:rPr sz="1100" spc="-2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  <a:r>
              <a:rPr sz="1100" spc="-4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sz="1100" spc="-3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</a:t>
            </a:r>
            <a:r>
              <a:rPr sz="1100" spc="-2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</a:t>
            </a:r>
            <a:r>
              <a:rPr sz="1100" spc="-3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</a:t>
            </a:r>
            <a:r>
              <a:rPr sz="1100" spc="-3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</a:t>
            </a:r>
            <a:r>
              <a:rPr sz="1100" spc="-2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sz="1100" spc="-1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sz="1100" spc="-3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</a:t>
            </a:r>
            <a:r>
              <a:rPr sz="1100" spc="-4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inni</a:t>
            </a:r>
            <a:r>
              <a:rPr sz="1100" spc="-3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</a:t>
            </a:r>
            <a:r>
              <a:rPr sz="1100" spc="-5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1100" spc="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sz="1100" spc="-5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</a:t>
            </a:r>
            <a:r>
              <a:rPr sz="1100" spc="-2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sz="1100" spc="-2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sz="1100" spc="-3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  <a:r>
              <a:rPr sz="1100" spc="-4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</a:t>
            </a:r>
            <a:r>
              <a:rPr sz="1100" spc="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</a:t>
            </a:r>
            <a:r>
              <a:rPr sz="1100" spc="-5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  <a:r>
              <a:rPr sz="1100" spc="-3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</a:t>
            </a:r>
            <a:r>
              <a:rPr sz="1100" spc="-3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</a:t>
            </a:r>
            <a:r>
              <a:rPr sz="1100" spc="-2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  <a:r>
              <a:rPr sz="1100" spc="-3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om</a:t>
            </a:r>
            <a:r>
              <a:rPr sz="1100" spc="-2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1100" spc="-2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sz="1100" spc="-3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pp</a:t>
            </a:r>
            <a:r>
              <a:rPr sz="1100" spc="-1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sz="1100" spc="-3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  <a:r>
              <a:rPr sz="1100" spc="-3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sz="1100" spc="-1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  <a:r>
              <a:rPr sz="1100" spc="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</a:t>
            </a:r>
            <a:endParaRPr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1100"/>
              </a:lnSpc>
              <a:spcBef>
                <a:spcPts val="14"/>
              </a:spcBef>
            </a:pPr>
            <a:r>
              <a:rPr lang="en-GB" sz="11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5"/>
              </a:rPr>
              <a:t>https://personaloutcomes.network/</a:t>
            </a:r>
            <a:r>
              <a:rPr lang="en-GB" sz="11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>
              <a:lnSpc>
                <a:spcPts val="1100"/>
              </a:lnSpc>
              <a:spcBef>
                <a:spcPts val="14"/>
              </a:spcBef>
            </a:pPr>
            <a:endParaRPr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2700">
              <a:lnSpc>
                <a:spcPct val="100000"/>
              </a:lnSpc>
            </a:pPr>
            <a:r>
              <a:rPr sz="1100" spc="-6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</a:t>
            </a:r>
            <a:r>
              <a:rPr sz="1100" spc="-5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</a:t>
            </a:r>
            <a:r>
              <a:rPr sz="1100" spc="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sz="1100" spc="-4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</a:t>
            </a:r>
            <a:r>
              <a:rPr sz="1100" spc="-4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</a:t>
            </a:r>
            <a:r>
              <a:rPr sz="1100" spc="-4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sz="1100" spc="-8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1100" spc="-5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</a:t>
            </a:r>
            <a:r>
              <a:rPr sz="1100" spc="-3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</a:t>
            </a:r>
            <a:r>
              <a:rPr sz="1100" spc="-4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  <a:r>
              <a:rPr sz="1100" spc="-2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sz="1100" spc="-5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</a:t>
            </a:r>
            <a:r>
              <a:rPr sz="1100" spc="-4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</a:t>
            </a:r>
            <a:r>
              <a:rPr sz="1100" spc="-4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io</a:t>
            </a:r>
            <a:r>
              <a:rPr sz="1100" spc="-7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sz="1100" spc="-8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1100" spc="-4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adv</a:t>
            </a:r>
            <a:r>
              <a:rPr sz="1100" spc="-5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sz="1100" spc="-3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  <a:r>
              <a:rPr sz="1100" spc="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sz="1100" spc="-8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1100" spc="-5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sz="1100" spc="-4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</a:t>
            </a:r>
            <a:r>
              <a:rPr sz="1100" spc="-8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1100" spc="-5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sz="1100" spc="-4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vid</a:t>
            </a:r>
            <a:r>
              <a:rPr sz="1100" spc="-4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sz="1100" spc="-4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</a:t>
            </a:r>
            <a:r>
              <a:rPr sz="1100" spc="-3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  <a:r>
              <a:rPr sz="1100" spc="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sz="1100" spc="-8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1100" spc="-4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  <a:r>
              <a:rPr sz="1100" spc="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</a:t>
            </a:r>
            <a:r>
              <a:rPr sz="1100" spc="-8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1100" spc="-5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sz="1100" spc="-5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</a:t>
            </a:r>
            <a:r>
              <a:rPr sz="1100" spc="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</a:t>
            </a:r>
            <a:r>
              <a:rPr sz="1100" spc="-8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</a:t>
            </a:r>
            <a:r>
              <a:rPr sz="1100" spc="-3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</a:t>
            </a:r>
            <a:r>
              <a:rPr sz="1100" spc="-3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sz="1100" spc="-1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  <a:r>
              <a:rPr sz="1100" spc="-2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</a:t>
            </a:r>
            <a:r>
              <a:rPr sz="1100" spc="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sz="1100" spc="-8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1100" spc="-4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  <a:r>
              <a:rPr sz="1100" spc="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</a:t>
            </a:r>
            <a:r>
              <a:rPr sz="1100" spc="-8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</a:t>
            </a:r>
            <a:r>
              <a:rPr sz="1100" spc="-4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sz="1100" spc="-1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sz="1100" spc="-3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sz="1100" spc="-4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  <a:r>
              <a:rPr sz="1100" spc="-5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</a:t>
            </a:r>
            <a:r>
              <a:rPr sz="1100" spc="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</a:t>
            </a:r>
            <a:r>
              <a:rPr sz="1100" spc="-8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1100" spc="-4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</a:t>
            </a:r>
            <a:r>
              <a:rPr sz="1100" spc="-4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</a:t>
            </a:r>
            <a:r>
              <a:rPr sz="1100" spc="-3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  <a:r>
              <a:rPr sz="1100" spc="-4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om</a:t>
            </a:r>
            <a:r>
              <a:rPr sz="1100" spc="-3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sz="1100" spc="-8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1100" spc="-5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sz="1100" spc="-4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pp</a:t>
            </a:r>
            <a:r>
              <a:rPr sz="1100" spc="-2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sz="1100" spc="-4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  <a:r>
              <a:rPr sz="1100" spc="-4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sz="1100" spc="-2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  <a:r>
              <a:rPr sz="1100" spc="-4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</a:t>
            </a:r>
            <a:r>
              <a:rPr sz="1100" spc="-3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sz="1100" spc="-8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1100" spc="-2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  <a:r>
              <a:rPr sz="1100" spc="-5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sz="1100" spc="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</a:t>
            </a:r>
            <a:r>
              <a:rPr sz="1100" spc="-8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</a:t>
            </a:r>
            <a:r>
              <a:rPr sz="1100" spc="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sz="1100" spc="-8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</a:t>
            </a:r>
            <a:r>
              <a:rPr sz="1100" spc="-4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  <a:r>
              <a:rPr sz="1100" spc="-5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</a:t>
            </a:r>
            <a:r>
              <a:rPr sz="1100" spc="-4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</a:t>
            </a:r>
            <a:r>
              <a:rPr sz="1100" spc="-8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1100" spc="-5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sz="1100" spc="-8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</a:t>
            </a:r>
            <a:r>
              <a:rPr sz="1100" spc="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endParaRPr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1100"/>
              </a:lnSpc>
              <a:spcBef>
                <a:spcPts val="14"/>
              </a:spcBef>
            </a:pPr>
            <a:r>
              <a:rPr lang="en-GB" sz="11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5"/>
              </a:rPr>
              <a:t>https://personaloutcomes.network/</a:t>
            </a:r>
            <a:r>
              <a:rPr lang="en-GB" sz="11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>
              <a:lnSpc>
                <a:spcPts val="1100"/>
              </a:lnSpc>
              <a:spcBef>
                <a:spcPts val="14"/>
              </a:spcBef>
            </a:pPr>
            <a:endParaRPr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2700">
              <a:lnSpc>
                <a:spcPct val="100000"/>
              </a:lnSpc>
            </a:pPr>
            <a:r>
              <a:rPr sz="1100" spc="-5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</a:t>
            </a:r>
            <a:r>
              <a:rPr sz="1100" spc="-4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</a:t>
            </a:r>
            <a:r>
              <a:rPr sz="1100" spc="1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sz="1100" spc="-3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</a:t>
            </a:r>
            <a:r>
              <a:rPr sz="1100" spc="-2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sz="1100" spc="-5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</a:t>
            </a:r>
            <a:r>
              <a:rPr sz="1100" spc="-2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</a:t>
            </a:r>
            <a:r>
              <a:rPr sz="1100" spc="-3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  <a:r>
              <a:rPr sz="1100" spc="-1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sz="1100" spc="-3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</a:t>
            </a:r>
            <a:r>
              <a:rPr sz="1100" spc="-4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sz="1100" spc="-3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sz="1100" spc="-3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  <a:r>
              <a:rPr sz="1100" spc="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</a:t>
            </a:r>
            <a:r>
              <a:rPr sz="1100" spc="-5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  <a:r>
              <a:rPr sz="1100" spc="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</a:t>
            </a:r>
            <a:r>
              <a:rPr sz="1100" spc="-5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</a:t>
            </a:r>
            <a:r>
              <a:rPr sz="1100" spc="-3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ea</a:t>
            </a:r>
            <a:r>
              <a:rPr sz="1100" spc="-3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</a:t>
            </a:r>
            <a:r>
              <a:rPr sz="1100" spc="-2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sz="1100" spc="-2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sz="1100" spc="-4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</a:t>
            </a:r>
            <a:r>
              <a:rPr sz="1100" spc="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</a:t>
            </a:r>
            <a:r>
              <a:rPr sz="1100" spc="-55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b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7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: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125" dirty="0">
                <a:solidFill>
                  <a:srgbClr val="3D5E9E"/>
                </a:solidFill>
                <a:latin typeface="Verdana"/>
                <a:cs typeface="Verdana"/>
                <a:hlinkClick r:id="rId6"/>
              </a:rPr>
              <a:t>ww</a:t>
            </a:r>
            <a:r>
              <a:rPr sz="1100" b="1" spc="-210" dirty="0">
                <a:solidFill>
                  <a:srgbClr val="3D5E9E"/>
                </a:solidFill>
                <a:latin typeface="Verdana"/>
                <a:cs typeface="Verdana"/>
                <a:hlinkClick r:id="rId6"/>
              </a:rPr>
              <a:t>w</a:t>
            </a:r>
            <a:r>
              <a:rPr sz="1100" b="1" spc="-40" dirty="0">
                <a:solidFill>
                  <a:srgbClr val="3D5E9E"/>
                </a:solidFill>
                <a:latin typeface="Verdana"/>
                <a:cs typeface="Verdana"/>
                <a:hlinkClick r:id="rId6"/>
              </a:rPr>
              <a:t>.s</a:t>
            </a:r>
            <a:r>
              <a:rPr sz="1100" b="1" spc="-55" dirty="0">
                <a:solidFill>
                  <a:srgbClr val="3D5E9E"/>
                </a:solidFill>
                <a:latin typeface="Verdana"/>
                <a:cs typeface="Verdana"/>
                <a:hlinkClick r:id="rId6"/>
              </a:rPr>
              <a:t>t</a:t>
            </a:r>
            <a:r>
              <a:rPr sz="1100" b="1" spc="-65" dirty="0">
                <a:solidFill>
                  <a:srgbClr val="3D5E9E"/>
                </a:solidFill>
                <a:latin typeface="Verdana"/>
                <a:cs typeface="Verdana"/>
                <a:hlinkClick r:id="rId6"/>
              </a:rPr>
              <a:t>e</a:t>
            </a:r>
            <a:r>
              <a:rPr sz="1100" b="1" spc="-85" dirty="0">
                <a:solidFill>
                  <a:srgbClr val="3D5E9E"/>
                </a:solidFill>
                <a:latin typeface="Verdana"/>
                <a:cs typeface="Verdana"/>
                <a:hlinkClick r:id="rId6"/>
              </a:rPr>
              <a:t>p</a:t>
            </a:r>
            <a:r>
              <a:rPr sz="1100" b="1" spc="-65" dirty="0">
                <a:solidFill>
                  <a:srgbClr val="3D5E9E"/>
                </a:solidFill>
                <a:latin typeface="Verdana"/>
                <a:cs typeface="Verdana"/>
                <a:hlinkClick r:id="rId6"/>
              </a:rPr>
              <a:t>i</a:t>
            </a:r>
            <a:r>
              <a:rPr sz="1100" b="1" spc="-90" dirty="0">
                <a:solidFill>
                  <a:srgbClr val="3D5E9E"/>
                </a:solidFill>
                <a:latin typeface="Verdana"/>
                <a:cs typeface="Verdana"/>
                <a:hlinkClick r:id="rId6"/>
              </a:rPr>
              <a:t>n</a:t>
            </a:r>
            <a:r>
              <a:rPr sz="1100" b="1" spc="-55" dirty="0">
                <a:solidFill>
                  <a:srgbClr val="3D5E9E"/>
                </a:solidFill>
                <a:latin typeface="Verdana"/>
                <a:cs typeface="Verdana"/>
                <a:hlinkClick r:id="rId6"/>
              </a:rPr>
              <a:t>t</a:t>
            </a:r>
            <a:r>
              <a:rPr sz="1100" b="1" spc="-80" dirty="0">
                <a:solidFill>
                  <a:srgbClr val="3D5E9E"/>
                </a:solidFill>
                <a:latin typeface="Verdana"/>
                <a:cs typeface="Verdana"/>
                <a:hlinkClick r:id="rId6"/>
              </a:rPr>
              <a:t>o</a:t>
            </a:r>
            <a:r>
              <a:rPr sz="1100" b="1" spc="-75" dirty="0">
                <a:solidFill>
                  <a:srgbClr val="3D5E9E"/>
                </a:solidFill>
                <a:latin typeface="Verdana"/>
                <a:cs typeface="Verdana"/>
                <a:hlinkClick r:id="rId6"/>
              </a:rPr>
              <a:t>l</a:t>
            </a:r>
            <a:r>
              <a:rPr sz="1100" b="1" spc="-70" dirty="0">
                <a:solidFill>
                  <a:srgbClr val="3D5E9E"/>
                </a:solidFill>
                <a:latin typeface="Verdana"/>
                <a:cs typeface="Verdana"/>
                <a:hlinkClick r:id="rId6"/>
              </a:rPr>
              <a:t>ea</a:t>
            </a:r>
            <a:r>
              <a:rPr sz="1100" b="1" spc="-80" dirty="0">
                <a:solidFill>
                  <a:srgbClr val="3D5E9E"/>
                </a:solidFill>
                <a:latin typeface="Verdana"/>
                <a:cs typeface="Verdana"/>
                <a:hlinkClick r:id="rId6"/>
              </a:rPr>
              <a:t>d</a:t>
            </a:r>
            <a:r>
              <a:rPr sz="1100" b="1" spc="-70" dirty="0">
                <a:solidFill>
                  <a:srgbClr val="3D5E9E"/>
                </a:solidFill>
                <a:latin typeface="Verdana"/>
                <a:cs typeface="Verdana"/>
                <a:hlinkClick r:id="rId6"/>
              </a:rPr>
              <a:t>e</a:t>
            </a:r>
            <a:r>
              <a:rPr sz="1100" b="1" spc="-55" dirty="0">
                <a:solidFill>
                  <a:srgbClr val="3D5E9E"/>
                </a:solidFill>
                <a:latin typeface="Verdana"/>
                <a:cs typeface="Verdana"/>
                <a:hlinkClick r:id="rId6"/>
              </a:rPr>
              <a:t>r</a:t>
            </a:r>
            <a:r>
              <a:rPr sz="1100" b="1" spc="-85" dirty="0">
                <a:solidFill>
                  <a:srgbClr val="3D5E9E"/>
                </a:solidFill>
                <a:latin typeface="Verdana"/>
                <a:cs typeface="Verdana"/>
                <a:hlinkClick r:id="rId6"/>
              </a:rPr>
              <a:t>sh</a:t>
            </a:r>
            <a:r>
              <a:rPr sz="1100" b="1" spc="-65" dirty="0">
                <a:solidFill>
                  <a:srgbClr val="3D5E9E"/>
                </a:solidFill>
                <a:latin typeface="Verdana"/>
                <a:cs typeface="Verdana"/>
                <a:hlinkClick r:id="rId6"/>
              </a:rPr>
              <a:t>i</a:t>
            </a:r>
            <a:r>
              <a:rPr sz="1100" b="1" spc="-110" dirty="0">
                <a:solidFill>
                  <a:srgbClr val="3D5E9E"/>
                </a:solidFill>
                <a:latin typeface="Verdana"/>
                <a:cs typeface="Verdana"/>
                <a:hlinkClick r:id="rId6"/>
              </a:rPr>
              <a:t>p</a:t>
            </a:r>
            <a:r>
              <a:rPr sz="1100" b="1" spc="-30" dirty="0">
                <a:solidFill>
                  <a:srgbClr val="3D5E9E"/>
                </a:solidFill>
                <a:latin typeface="Verdana"/>
                <a:cs typeface="Verdana"/>
                <a:hlinkClick r:id="rId6"/>
              </a:rPr>
              <a:t>.</a:t>
            </a:r>
            <a:r>
              <a:rPr sz="1100" b="1" spc="-65" dirty="0">
                <a:solidFill>
                  <a:srgbClr val="3D5E9E"/>
                </a:solidFill>
                <a:latin typeface="Verdana"/>
                <a:cs typeface="Verdana"/>
                <a:hlinkClick r:id="rId6"/>
              </a:rPr>
              <a:t>i</a:t>
            </a:r>
            <a:r>
              <a:rPr sz="1100" b="1" spc="-85" dirty="0">
                <a:solidFill>
                  <a:srgbClr val="3D5E9E"/>
                </a:solidFill>
                <a:latin typeface="Verdana"/>
                <a:cs typeface="Verdana"/>
                <a:hlinkClick r:id="rId6"/>
              </a:rPr>
              <a:t>n</a:t>
            </a:r>
            <a:r>
              <a:rPr sz="1100" b="1" spc="-70" dirty="0">
                <a:solidFill>
                  <a:srgbClr val="3D5E9E"/>
                </a:solidFill>
                <a:latin typeface="Verdana"/>
                <a:cs typeface="Verdana"/>
                <a:hlinkClick r:id="rId6"/>
              </a:rPr>
              <a:t>fo</a:t>
            </a:r>
            <a:endParaRPr sz="1100" dirty="0">
              <a:latin typeface="Verdana"/>
              <a:cs typeface="Verdana"/>
            </a:endParaRPr>
          </a:p>
          <a:p>
            <a:pPr>
              <a:lnSpc>
                <a:spcPts val="1100"/>
              </a:lnSpc>
              <a:spcBef>
                <a:spcPts val="74"/>
              </a:spcBef>
            </a:pPr>
            <a:endParaRPr sz="1100" dirty="0"/>
          </a:p>
          <a:p>
            <a:pPr marL="12700" marR="639445">
              <a:lnSpc>
                <a:spcPts val="1300"/>
              </a:lnSpc>
            </a:pP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na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ou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om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spc="-1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pe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spc="-1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I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.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nv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pe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l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a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vaila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b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7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: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125" dirty="0">
                <a:solidFill>
                  <a:srgbClr val="3D5E9E"/>
                </a:solidFill>
                <a:latin typeface="Verdana"/>
                <a:cs typeface="Verdana"/>
                <a:hlinkClick r:id="rId7"/>
              </a:rPr>
              <a:t>ww</a:t>
            </a:r>
            <a:r>
              <a:rPr sz="1100" b="1" spc="-210" dirty="0">
                <a:solidFill>
                  <a:srgbClr val="3D5E9E"/>
                </a:solidFill>
                <a:latin typeface="Verdana"/>
                <a:cs typeface="Verdana"/>
                <a:hlinkClick r:id="rId7"/>
              </a:rPr>
              <a:t>w</a:t>
            </a:r>
            <a:r>
              <a:rPr sz="1100" b="1" spc="-30" dirty="0">
                <a:solidFill>
                  <a:srgbClr val="3D5E9E"/>
                </a:solidFill>
                <a:latin typeface="Verdana"/>
                <a:cs typeface="Verdana"/>
                <a:hlinkClick r:id="rId7"/>
              </a:rPr>
              <a:t>.</a:t>
            </a:r>
            <a:r>
              <a:rPr sz="1100" b="1" spc="-65" dirty="0">
                <a:solidFill>
                  <a:srgbClr val="3D5E9E"/>
                </a:solidFill>
                <a:latin typeface="Verdana"/>
                <a:cs typeface="Verdana"/>
                <a:hlinkClick r:id="rId7"/>
              </a:rPr>
              <a:t>i</a:t>
            </a:r>
            <a:r>
              <a:rPr sz="1100" b="1" spc="-75" dirty="0">
                <a:solidFill>
                  <a:srgbClr val="3D5E9E"/>
                </a:solidFill>
                <a:latin typeface="Verdana"/>
                <a:cs typeface="Verdana"/>
                <a:hlinkClick r:id="rId7"/>
              </a:rPr>
              <a:t>r</a:t>
            </a:r>
            <a:r>
              <a:rPr sz="1100" b="1" spc="-55" dirty="0">
                <a:solidFill>
                  <a:srgbClr val="3D5E9E"/>
                </a:solidFill>
                <a:latin typeface="Verdana"/>
                <a:cs typeface="Verdana"/>
                <a:hlinkClick r:id="rId7"/>
              </a:rPr>
              <a:t>i</a:t>
            </a:r>
            <a:r>
              <a:rPr sz="1100" b="1" spc="-65" dirty="0">
                <a:solidFill>
                  <a:srgbClr val="3D5E9E"/>
                </a:solidFill>
                <a:latin typeface="Verdana"/>
                <a:cs typeface="Verdana"/>
                <a:hlinkClick r:id="rId7"/>
              </a:rPr>
              <a:t>s</a:t>
            </a:r>
            <a:r>
              <a:rPr sz="1100" b="1" spc="-80" dirty="0">
                <a:solidFill>
                  <a:srgbClr val="3D5E9E"/>
                </a:solidFill>
                <a:latin typeface="Verdana"/>
                <a:cs typeface="Verdana"/>
                <a:hlinkClick r:id="rId7"/>
              </a:rPr>
              <a:t>s</a:t>
            </a:r>
            <a:r>
              <a:rPr sz="1100" b="1" spc="-40" dirty="0">
                <a:solidFill>
                  <a:srgbClr val="3D5E9E"/>
                </a:solidFill>
                <a:latin typeface="Verdana"/>
                <a:cs typeface="Verdana"/>
                <a:hlinkClick r:id="rId7"/>
              </a:rPr>
              <a:t>.</a:t>
            </a:r>
            <a:r>
              <a:rPr sz="1100" b="1" spc="-85" dirty="0">
                <a:solidFill>
                  <a:srgbClr val="3D5E9E"/>
                </a:solidFill>
                <a:latin typeface="Verdana"/>
                <a:cs typeface="Verdana"/>
                <a:hlinkClick r:id="rId7"/>
              </a:rPr>
              <a:t>o</a:t>
            </a:r>
            <a:r>
              <a:rPr sz="1100" b="1" spc="-55" dirty="0">
                <a:solidFill>
                  <a:srgbClr val="3D5E9E"/>
                </a:solidFill>
                <a:latin typeface="Verdana"/>
                <a:cs typeface="Verdana"/>
                <a:hlinkClick r:id="rId7"/>
              </a:rPr>
              <a:t>r</a:t>
            </a:r>
            <a:r>
              <a:rPr sz="1100" b="1" spc="-95" dirty="0">
                <a:solidFill>
                  <a:srgbClr val="3D5E9E"/>
                </a:solidFill>
                <a:latin typeface="Verdana"/>
                <a:cs typeface="Verdana"/>
                <a:hlinkClick r:id="rId7"/>
              </a:rPr>
              <a:t>g</a:t>
            </a:r>
            <a:r>
              <a:rPr sz="1100" b="1" spc="-35" dirty="0">
                <a:solidFill>
                  <a:srgbClr val="3D5E9E"/>
                </a:solidFill>
                <a:latin typeface="Verdana"/>
                <a:cs typeface="Verdana"/>
                <a:hlinkClick r:id="rId7"/>
              </a:rPr>
              <a:t>.</a:t>
            </a:r>
            <a:r>
              <a:rPr sz="1100" b="1" spc="-85" dirty="0">
                <a:solidFill>
                  <a:srgbClr val="3D5E9E"/>
                </a:solidFill>
                <a:latin typeface="Verdana"/>
                <a:cs typeface="Verdana"/>
                <a:hlinkClick r:id="rId7"/>
              </a:rPr>
              <a:t>u</a:t>
            </a:r>
            <a:r>
              <a:rPr sz="1100" b="1" spc="-65" dirty="0">
                <a:solidFill>
                  <a:srgbClr val="3D5E9E"/>
                </a:solidFill>
                <a:latin typeface="Verdana"/>
                <a:cs typeface="Verdana"/>
                <a:hlinkClick r:id="rId7"/>
              </a:rPr>
              <a:t>k</a:t>
            </a:r>
            <a:r>
              <a:rPr sz="1100" b="1" spc="-254" dirty="0">
                <a:solidFill>
                  <a:srgbClr val="3D5E9E"/>
                </a:solidFill>
                <a:latin typeface="Verdana"/>
                <a:cs typeface="Verdana"/>
                <a:hlinkClick r:id="rId7"/>
              </a:rPr>
              <a:t>/</a:t>
            </a:r>
            <a:r>
              <a:rPr sz="1100" b="1" spc="-80" dirty="0">
                <a:solidFill>
                  <a:srgbClr val="3D5E9E"/>
                </a:solidFill>
                <a:latin typeface="Verdana"/>
                <a:cs typeface="Verdana"/>
                <a:hlinkClick r:id="rId7"/>
              </a:rPr>
              <a:t>ou</a:t>
            </a:r>
            <a:r>
              <a:rPr sz="1100" b="1" spc="-70" dirty="0">
                <a:solidFill>
                  <a:srgbClr val="3D5E9E"/>
                </a:solidFill>
                <a:latin typeface="Verdana"/>
                <a:cs typeface="Verdana"/>
                <a:hlinkClick r:id="rId7"/>
              </a:rPr>
              <a:t>tcom</a:t>
            </a:r>
            <a:r>
              <a:rPr sz="1100" b="1" spc="-55" dirty="0">
                <a:solidFill>
                  <a:srgbClr val="3D5E9E"/>
                </a:solidFill>
                <a:latin typeface="Verdana"/>
                <a:cs typeface="Verdana"/>
                <a:hlinkClick r:id="rId7"/>
              </a:rPr>
              <a:t>e</a:t>
            </a:r>
            <a:r>
              <a:rPr sz="1100" b="1" spc="-70" dirty="0">
                <a:solidFill>
                  <a:srgbClr val="3D5E9E"/>
                </a:solidFill>
                <a:latin typeface="Verdana"/>
                <a:cs typeface="Verdana"/>
                <a:hlinkClick r:id="rId7"/>
              </a:rPr>
              <a:t>s</a:t>
            </a:r>
            <a:r>
              <a:rPr sz="1100" b="1" spc="-65" dirty="0">
                <a:solidFill>
                  <a:srgbClr val="3D5E9E"/>
                </a:solidFill>
                <a:latin typeface="Verdana"/>
                <a:cs typeface="Verdana"/>
                <a:hlinkClick r:id="rId7"/>
              </a:rPr>
              <a:t>co</a:t>
            </a:r>
            <a:endParaRPr sz="1100" dirty="0">
              <a:latin typeface="Verdana"/>
              <a:cs typeface="Verdana"/>
            </a:endParaRPr>
          </a:p>
          <a:p>
            <a:pPr>
              <a:lnSpc>
                <a:spcPts val="1000"/>
              </a:lnSpc>
              <a:spcBef>
                <a:spcPts val="74"/>
              </a:spcBef>
            </a:pPr>
            <a:endParaRPr sz="1000" dirty="0"/>
          </a:p>
          <a:p>
            <a:pPr marL="12700">
              <a:lnSpc>
                <a:spcPct val="100000"/>
              </a:lnSpc>
            </a:pP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na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om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Ne</a:t>
            </a:r>
            <a:r>
              <a:rPr sz="1100" spc="-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45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k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spc="-1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pe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spc="-1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au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ay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.</a:t>
            </a:r>
            <a:endParaRPr sz="11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07300" y="5051582"/>
            <a:ext cx="334010" cy="1695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-110" dirty="0">
                <a:solidFill>
                  <a:srgbClr val="575756"/>
                </a:solidFill>
                <a:latin typeface="Verdana"/>
                <a:cs typeface="Verdana"/>
              </a:rPr>
              <a:t>2</a:t>
            </a:r>
            <a:r>
              <a:rPr sz="1000" spc="-120" dirty="0">
                <a:solidFill>
                  <a:srgbClr val="575756"/>
                </a:solidFill>
                <a:latin typeface="Verdana"/>
                <a:cs typeface="Verdana"/>
              </a:rPr>
              <a:t>0</a:t>
            </a:r>
            <a:r>
              <a:rPr sz="1000" spc="-100" dirty="0">
                <a:solidFill>
                  <a:srgbClr val="575756"/>
                </a:solidFill>
                <a:latin typeface="Verdana"/>
                <a:cs typeface="Verdana"/>
              </a:rPr>
              <a:t>/</a:t>
            </a:r>
            <a:r>
              <a:rPr sz="1000" spc="-125" dirty="0">
                <a:solidFill>
                  <a:srgbClr val="575756"/>
                </a:solidFill>
                <a:latin typeface="Verdana"/>
                <a:cs typeface="Verdana"/>
              </a:rPr>
              <a:t>21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88000" y="5038418"/>
            <a:ext cx="7056005" cy="0"/>
          </a:xfrm>
          <a:custGeom>
            <a:avLst/>
            <a:gdLst/>
            <a:ahLst/>
            <a:cxnLst/>
            <a:rect l="l" t="t" r="r" b="b"/>
            <a:pathLst>
              <a:path w="7056005">
                <a:moveTo>
                  <a:pt x="0" y="0"/>
                </a:moveTo>
                <a:lnTo>
                  <a:pt x="7056005" y="0"/>
                </a:lnTo>
              </a:path>
            </a:pathLst>
          </a:custGeom>
          <a:ln w="3175">
            <a:solidFill>
              <a:srgbClr val="0042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03300" y="1234795"/>
            <a:ext cx="6108065" cy="21942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84785">
              <a:lnSpc>
                <a:spcPts val="1300"/>
              </a:lnSpc>
            </a:pP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spc="-1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50" dirty="0">
                <a:solidFill>
                  <a:srgbClr val="575756"/>
                </a:solidFill>
                <a:latin typeface="Verdana"/>
                <a:cs typeface="Verdana"/>
              </a:rPr>
              <a:t>b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y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So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ia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Se</a:t>
            </a:r>
            <a:r>
              <a:rPr sz="1100" spc="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vi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105" dirty="0">
                <a:solidFill>
                  <a:srgbClr val="575756"/>
                </a:solidFill>
                <a:latin typeface="Verdana"/>
                <a:cs typeface="Verdana"/>
              </a:rPr>
              <a:t>(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SS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)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spc="-1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na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l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om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Ne</a:t>
            </a:r>
            <a:r>
              <a:rPr sz="1100" spc="-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45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k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v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.</a:t>
            </a:r>
            <a:endParaRPr sz="1100" dirty="0">
              <a:latin typeface="Verdana"/>
              <a:cs typeface="Verdana"/>
            </a:endParaRPr>
          </a:p>
          <a:p>
            <a:pPr>
              <a:lnSpc>
                <a:spcPts val="1100"/>
              </a:lnSpc>
              <a:spcBef>
                <a:spcPts val="34"/>
              </a:spcBef>
            </a:pPr>
            <a:endParaRPr sz="1100" dirty="0"/>
          </a:p>
          <a:p>
            <a:pPr marL="12700" marR="392430">
              <a:lnSpc>
                <a:spcPts val="1300"/>
              </a:lnSpc>
            </a:pP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na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om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Ne</a:t>
            </a:r>
            <a:r>
              <a:rPr sz="1100" spc="-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45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k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1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dina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spc="-1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na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na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1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to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r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spc="-1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be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hi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spc="-1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1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y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se</a:t>
            </a:r>
            <a:r>
              <a:rPr sz="1100" spc="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vi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di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60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,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so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ia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d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ho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us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.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be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rs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5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k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id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ng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ol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bu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ha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mo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pa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r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v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spc="-6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mpl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pe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na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ou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om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pp</a:t>
            </a:r>
            <a:r>
              <a:rPr sz="1100" spc="-1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6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1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al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y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na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nal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-130" dirty="0">
                <a:solidFill>
                  <a:srgbClr val="575756"/>
                </a:solidFill>
                <a:latin typeface="Verdana"/>
                <a:cs typeface="Verdana"/>
              </a:rPr>
              <a:t>y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.</a:t>
            </a:r>
            <a:endParaRPr sz="1100" dirty="0">
              <a:latin typeface="Verdana"/>
              <a:cs typeface="Verdana"/>
            </a:endParaRPr>
          </a:p>
          <a:p>
            <a:pPr marL="12700" marR="12700">
              <a:lnSpc>
                <a:spcPts val="1300"/>
              </a:lnSpc>
            </a:pP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pe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spc="-1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ba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se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-90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-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1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gan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na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pl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,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wh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ai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5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ha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1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ou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to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,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ni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60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,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vid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4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.</a:t>
            </a:r>
            <a:endParaRPr sz="1100" dirty="0">
              <a:latin typeface="Verdana"/>
              <a:cs typeface="Verdana"/>
            </a:endParaRPr>
          </a:p>
          <a:p>
            <a:pPr>
              <a:lnSpc>
                <a:spcPts val="1100"/>
              </a:lnSpc>
              <a:spcBef>
                <a:spcPts val="34"/>
              </a:spcBef>
            </a:pPr>
            <a:endParaRPr sz="1100" dirty="0"/>
          </a:p>
          <a:p>
            <a:pPr marL="12700" marR="161290">
              <a:lnSpc>
                <a:spcPts val="1300"/>
              </a:lnSpc>
            </a:pP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y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in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es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spc="-4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di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ou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mo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b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ou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45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k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,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et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b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ec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mi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g a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be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pl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ea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se</a:t>
            </a:r>
            <a:r>
              <a:rPr sz="1100" spc="-8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:</a:t>
            </a:r>
            <a:r>
              <a:rPr lang="en-GB" sz="1100" spc="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lang="en-GB" sz="1100" b="1" dirty="0">
                <a:solidFill>
                  <a:srgbClr val="575756"/>
                </a:solidFill>
                <a:latin typeface="Verdana"/>
                <a:cs typeface="Verdana"/>
                <a:hlinkClick r:id="rId2"/>
              </a:rPr>
              <a:t>https://personaloutcomes.network/the-personal-outcomes-network/</a:t>
            </a:r>
            <a:r>
              <a:rPr lang="en-GB" sz="1100" b="1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endParaRPr sz="1100" b="1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5077105"/>
            <a:ext cx="848994" cy="2514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15900">
              <a:lnSpc>
                <a:spcPct val="100000"/>
              </a:lnSpc>
            </a:pPr>
            <a:r>
              <a:rPr sz="700" spc="-20" dirty="0">
                <a:solidFill>
                  <a:srgbClr val="004289"/>
                </a:solidFill>
                <a:latin typeface="Verdana"/>
                <a:cs typeface="Verdana"/>
              </a:rPr>
              <a:t>S</a:t>
            </a:r>
            <a:r>
              <a:rPr sz="700" spc="-15" dirty="0">
                <a:solidFill>
                  <a:srgbClr val="004289"/>
                </a:solidFill>
                <a:latin typeface="Verdana"/>
                <a:cs typeface="Verdana"/>
              </a:rPr>
              <a:t>c</a:t>
            </a:r>
            <a:r>
              <a:rPr sz="700" spc="-25" dirty="0">
                <a:solidFill>
                  <a:srgbClr val="004289"/>
                </a:solidFill>
                <a:latin typeface="Verdana"/>
                <a:cs typeface="Verdana"/>
              </a:rPr>
              <a:t>o</a:t>
            </a:r>
            <a:r>
              <a:rPr sz="700" spc="-5" dirty="0">
                <a:solidFill>
                  <a:srgbClr val="004289"/>
                </a:solidFill>
                <a:latin typeface="Verdana"/>
                <a:cs typeface="Verdana"/>
              </a:rPr>
              <a:t>t</a:t>
            </a:r>
            <a:r>
              <a:rPr sz="700" spc="-25" dirty="0">
                <a:solidFill>
                  <a:srgbClr val="004289"/>
                </a:solidFill>
                <a:latin typeface="Verdana"/>
                <a:cs typeface="Verdana"/>
              </a:rPr>
              <a:t>ti</a:t>
            </a:r>
            <a:r>
              <a:rPr sz="700" spc="-20" dirty="0">
                <a:solidFill>
                  <a:srgbClr val="004289"/>
                </a:solidFill>
                <a:latin typeface="Verdana"/>
                <a:cs typeface="Verdana"/>
              </a:rPr>
              <a:t>s</a:t>
            </a:r>
            <a:r>
              <a:rPr sz="700" spc="0" dirty="0">
                <a:solidFill>
                  <a:srgbClr val="004289"/>
                </a:solidFill>
                <a:latin typeface="Verdana"/>
                <a:cs typeface="Verdana"/>
              </a:rPr>
              <a:t>h</a:t>
            </a:r>
            <a:r>
              <a:rPr sz="700" spc="-70" dirty="0">
                <a:solidFill>
                  <a:srgbClr val="004289"/>
                </a:solidFill>
                <a:latin typeface="Verdana"/>
                <a:cs typeface="Verdana"/>
              </a:rPr>
              <a:t> </a:t>
            </a:r>
            <a:r>
              <a:rPr sz="700" b="1" spc="-40" dirty="0">
                <a:solidFill>
                  <a:srgbClr val="00918E"/>
                </a:solidFill>
                <a:latin typeface="Verdana"/>
                <a:cs typeface="Verdana"/>
              </a:rPr>
              <a:t>S</a:t>
            </a:r>
            <a:r>
              <a:rPr sz="700" b="1" spc="-50" dirty="0">
                <a:solidFill>
                  <a:srgbClr val="00918E"/>
                </a:solidFill>
                <a:latin typeface="Verdana"/>
                <a:cs typeface="Verdana"/>
              </a:rPr>
              <a:t>o</a:t>
            </a:r>
            <a:r>
              <a:rPr sz="700" b="1" spc="-40" dirty="0">
                <a:solidFill>
                  <a:srgbClr val="00918E"/>
                </a:solidFill>
                <a:latin typeface="Verdana"/>
                <a:cs typeface="Verdana"/>
              </a:rPr>
              <a:t>c</a:t>
            </a:r>
            <a:r>
              <a:rPr sz="700" b="1" spc="-45" dirty="0">
                <a:solidFill>
                  <a:srgbClr val="00918E"/>
                </a:solidFill>
                <a:latin typeface="Verdana"/>
                <a:cs typeface="Verdana"/>
              </a:rPr>
              <a:t>i</a:t>
            </a:r>
            <a:r>
              <a:rPr sz="700" b="1" spc="-55" dirty="0">
                <a:solidFill>
                  <a:srgbClr val="00918E"/>
                </a:solidFill>
                <a:latin typeface="Verdana"/>
                <a:cs typeface="Verdana"/>
              </a:rPr>
              <a:t>a</a:t>
            </a:r>
            <a:r>
              <a:rPr sz="700" b="1" spc="-25" dirty="0">
                <a:solidFill>
                  <a:srgbClr val="00918E"/>
                </a:solidFill>
                <a:latin typeface="Verdana"/>
                <a:cs typeface="Verdana"/>
              </a:rPr>
              <a:t>l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40003" y="5077105"/>
            <a:ext cx="840105" cy="2514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0480">
              <a:lnSpc>
                <a:spcPct val="100000"/>
              </a:lnSpc>
            </a:pPr>
            <a:r>
              <a:rPr sz="700" b="1" spc="-40" dirty="0">
                <a:solidFill>
                  <a:srgbClr val="00918E"/>
                </a:solidFill>
                <a:latin typeface="Verdana"/>
                <a:cs typeface="Verdana"/>
              </a:rPr>
              <a:t>S</a:t>
            </a:r>
            <a:r>
              <a:rPr sz="700" b="1" spc="-45" dirty="0">
                <a:solidFill>
                  <a:srgbClr val="00918E"/>
                </a:solidFill>
                <a:latin typeface="Verdana"/>
                <a:cs typeface="Verdana"/>
              </a:rPr>
              <a:t>e</a:t>
            </a:r>
            <a:r>
              <a:rPr sz="700" b="1" spc="-35" dirty="0">
                <a:solidFill>
                  <a:srgbClr val="00918E"/>
                </a:solidFill>
                <a:latin typeface="Verdana"/>
                <a:cs typeface="Verdana"/>
              </a:rPr>
              <a:t>r</a:t>
            </a:r>
            <a:r>
              <a:rPr sz="700" b="1" spc="-50" dirty="0">
                <a:solidFill>
                  <a:srgbClr val="00918E"/>
                </a:solidFill>
                <a:latin typeface="Verdana"/>
                <a:cs typeface="Verdana"/>
              </a:rPr>
              <a:t>v</a:t>
            </a:r>
            <a:r>
              <a:rPr sz="700" b="1" spc="-45" dirty="0">
                <a:solidFill>
                  <a:srgbClr val="00918E"/>
                </a:solidFill>
                <a:latin typeface="Verdana"/>
                <a:cs typeface="Verdana"/>
              </a:rPr>
              <a:t>i</a:t>
            </a:r>
            <a:r>
              <a:rPr sz="700" b="1" spc="-50" dirty="0">
                <a:solidFill>
                  <a:srgbClr val="00918E"/>
                </a:solidFill>
                <a:latin typeface="Verdana"/>
                <a:cs typeface="Verdana"/>
              </a:rPr>
              <a:t>c</a:t>
            </a:r>
            <a:r>
              <a:rPr sz="700" b="1" spc="-40" dirty="0">
                <a:solidFill>
                  <a:srgbClr val="00918E"/>
                </a:solidFill>
                <a:latin typeface="Verdana"/>
                <a:cs typeface="Verdana"/>
              </a:rPr>
              <a:t>e</a:t>
            </a:r>
            <a:r>
              <a:rPr sz="700" b="1" spc="-25" dirty="0">
                <a:solidFill>
                  <a:srgbClr val="00918E"/>
                </a:solidFill>
                <a:latin typeface="Verdana"/>
                <a:cs typeface="Verdana"/>
              </a:rPr>
              <a:t>s</a:t>
            </a:r>
            <a:r>
              <a:rPr sz="700" b="1" spc="-65" dirty="0">
                <a:solidFill>
                  <a:srgbClr val="00918E"/>
                </a:solidFill>
                <a:latin typeface="Verdana"/>
                <a:cs typeface="Verdana"/>
              </a:rPr>
              <a:t> </a:t>
            </a:r>
            <a:r>
              <a:rPr sz="700" spc="-20" dirty="0">
                <a:solidFill>
                  <a:srgbClr val="004289"/>
                </a:solidFill>
                <a:latin typeface="Verdana"/>
                <a:cs typeface="Verdana"/>
              </a:rPr>
              <a:t>C</a:t>
            </a:r>
            <a:r>
              <a:rPr sz="700" spc="-25" dirty="0">
                <a:solidFill>
                  <a:srgbClr val="004289"/>
                </a:solidFill>
                <a:latin typeface="Verdana"/>
                <a:cs typeface="Verdana"/>
              </a:rPr>
              <a:t>o</a:t>
            </a:r>
            <a:r>
              <a:rPr sz="700" spc="-30" dirty="0">
                <a:solidFill>
                  <a:srgbClr val="004289"/>
                </a:solidFill>
                <a:latin typeface="Verdana"/>
                <a:cs typeface="Verdana"/>
              </a:rPr>
              <a:t>u</a:t>
            </a:r>
            <a:r>
              <a:rPr sz="700" spc="-25" dirty="0">
                <a:solidFill>
                  <a:srgbClr val="004289"/>
                </a:solidFill>
                <a:latin typeface="Verdana"/>
                <a:cs typeface="Verdana"/>
              </a:rPr>
              <a:t>n</a:t>
            </a:r>
            <a:r>
              <a:rPr sz="700" spc="-15" dirty="0">
                <a:solidFill>
                  <a:srgbClr val="004289"/>
                </a:solidFill>
                <a:latin typeface="Verdana"/>
                <a:cs typeface="Verdana"/>
              </a:rPr>
              <a:t>c</a:t>
            </a:r>
            <a:r>
              <a:rPr sz="700" spc="-30" dirty="0">
                <a:solidFill>
                  <a:srgbClr val="004289"/>
                </a:solidFill>
                <a:latin typeface="Verdana"/>
                <a:cs typeface="Verdana"/>
              </a:rPr>
              <a:t>i</a:t>
            </a:r>
            <a:r>
              <a:rPr sz="700" spc="0" dirty="0">
                <a:solidFill>
                  <a:srgbClr val="004289"/>
                </a:solidFill>
                <a:latin typeface="Verdana"/>
                <a:cs typeface="Verdana"/>
              </a:rPr>
              <a:t>l</a:t>
            </a:r>
            <a:r>
              <a:rPr sz="700" spc="-70" dirty="0">
                <a:solidFill>
                  <a:srgbClr val="004289"/>
                </a:solidFill>
                <a:latin typeface="Verdana"/>
                <a:cs typeface="Verdana"/>
              </a:rPr>
              <a:t> </a:t>
            </a:r>
            <a:r>
              <a:rPr sz="1050" spc="0" baseline="7936" dirty="0">
                <a:solidFill>
                  <a:srgbClr val="00918E"/>
                </a:solidFill>
                <a:latin typeface="Verdana"/>
                <a:cs typeface="Verdana"/>
              </a:rPr>
              <a:t>|</a:t>
            </a:r>
            <a:endParaRPr sz="1050" baseline="7936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68891" y="5077105"/>
            <a:ext cx="851535" cy="2514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ct val="100000"/>
              </a:lnSpc>
            </a:pPr>
            <a:r>
              <a:rPr sz="700" b="1" spc="-30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700" b="1" spc="-25" dirty="0">
                <a:solidFill>
                  <a:srgbClr val="575756"/>
                </a:solidFill>
                <a:latin typeface="Verdana"/>
                <a:cs typeface="Verdana"/>
              </a:rPr>
              <a:t>nd</a:t>
            </a:r>
            <a:r>
              <a:rPr sz="700" b="1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700" b="1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700" b="1" spc="-2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700" b="1" spc="-1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700" b="1" spc="-3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700" b="1" spc="-2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700" b="1" spc="-30" dirty="0">
                <a:solidFill>
                  <a:srgbClr val="575756"/>
                </a:solidFill>
                <a:latin typeface="Verdana"/>
                <a:cs typeface="Verdana"/>
              </a:rPr>
              <a:t>di</a:t>
            </a:r>
            <a:r>
              <a:rPr sz="700" b="1" spc="-2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700" b="1" spc="0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700" b="1" spc="-7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700" b="1" spc="-20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700" b="1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07520" y="5077105"/>
            <a:ext cx="852805" cy="2514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ct val="100000"/>
              </a:lnSpc>
            </a:pPr>
            <a:r>
              <a:rPr sz="700" b="1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700" b="1" spc="-2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700" b="1" spc="-2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700" b="1" spc="-30" dirty="0">
                <a:solidFill>
                  <a:srgbClr val="575756"/>
                </a:solidFill>
                <a:latin typeface="Verdana"/>
                <a:cs typeface="Verdana"/>
              </a:rPr>
              <a:t>na</a:t>
            </a:r>
            <a:r>
              <a:rPr sz="700" b="1" spc="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700" b="1" spc="-7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700" b="1" spc="-25" dirty="0">
                <a:solidFill>
                  <a:srgbClr val="575756"/>
                </a:solidFill>
                <a:latin typeface="Verdana"/>
                <a:cs typeface="Verdana"/>
              </a:rPr>
              <a:t>out</a:t>
            </a:r>
            <a:r>
              <a:rPr sz="700" b="1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700" b="1" spc="-25" dirty="0">
                <a:solidFill>
                  <a:srgbClr val="575756"/>
                </a:solidFill>
                <a:latin typeface="Verdana"/>
                <a:cs typeface="Verdana"/>
              </a:rPr>
              <a:t>om</a:t>
            </a:r>
            <a:r>
              <a:rPr sz="700" b="1" spc="-1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700" b="1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-6350" y="4481665"/>
            <a:ext cx="7572692" cy="8526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0"/>
            <a:ext cx="840003" cy="216001"/>
          </a:xfrm>
          <a:custGeom>
            <a:avLst/>
            <a:gdLst/>
            <a:ahLst/>
            <a:cxnLst/>
            <a:rect l="l" t="t" r="r" b="b"/>
            <a:pathLst>
              <a:path w="840003" h="216001">
                <a:moveTo>
                  <a:pt x="0" y="216001"/>
                </a:moveTo>
                <a:lnTo>
                  <a:pt x="840003" y="216001"/>
                </a:lnTo>
                <a:lnTo>
                  <a:pt x="840003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013D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680006" y="0"/>
            <a:ext cx="839990" cy="216001"/>
          </a:xfrm>
          <a:custGeom>
            <a:avLst/>
            <a:gdLst/>
            <a:ahLst/>
            <a:cxnLst/>
            <a:rect l="l" t="t" r="r" b="b"/>
            <a:pathLst>
              <a:path w="839990" h="216001">
                <a:moveTo>
                  <a:pt x="0" y="216001"/>
                </a:moveTo>
                <a:lnTo>
                  <a:pt x="839990" y="216001"/>
                </a:lnTo>
                <a:lnTo>
                  <a:pt x="839990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3D432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200004" y="0"/>
            <a:ext cx="840003" cy="216001"/>
          </a:xfrm>
          <a:custGeom>
            <a:avLst/>
            <a:gdLst/>
            <a:ahLst/>
            <a:cxnLst/>
            <a:rect l="l" t="t" r="r" b="b"/>
            <a:pathLst>
              <a:path w="840003" h="216001">
                <a:moveTo>
                  <a:pt x="0" y="216001"/>
                </a:moveTo>
                <a:lnTo>
                  <a:pt x="840003" y="216001"/>
                </a:lnTo>
                <a:lnTo>
                  <a:pt x="840003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3721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879998" y="0"/>
            <a:ext cx="839990" cy="216001"/>
          </a:xfrm>
          <a:custGeom>
            <a:avLst/>
            <a:gdLst/>
            <a:ahLst/>
            <a:cxnLst/>
            <a:rect l="l" t="t" r="r" b="b"/>
            <a:pathLst>
              <a:path w="839990" h="216001">
                <a:moveTo>
                  <a:pt x="0" y="216001"/>
                </a:moveTo>
                <a:lnTo>
                  <a:pt x="839990" y="216001"/>
                </a:lnTo>
                <a:lnTo>
                  <a:pt x="839990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5A58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40003" y="0"/>
            <a:ext cx="840003" cy="216001"/>
          </a:xfrm>
          <a:custGeom>
            <a:avLst/>
            <a:gdLst/>
            <a:ahLst/>
            <a:cxnLst/>
            <a:rect l="l" t="t" r="r" b="b"/>
            <a:pathLst>
              <a:path w="840003" h="216001">
                <a:moveTo>
                  <a:pt x="0" y="216001"/>
                </a:moveTo>
                <a:lnTo>
                  <a:pt x="840003" y="216001"/>
                </a:lnTo>
                <a:lnTo>
                  <a:pt x="840003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53312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360000" y="0"/>
            <a:ext cx="840003" cy="216001"/>
          </a:xfrm>
          <a:custGeom>
            <a:avLst/>
            <a:gdLst/>
            <a:ahLst/>
            <a:cxnLst/>
            <a:rect l="l" t="t" r="r" b="b"/>
            <a:pathLst>
              <a:path w="840003" h="216001">
                <a:moveTo>
                  <a:pt x="0" y="216001"/>
                </a:moveTo>
                <a:lnTo>
                  <a:pt x="840003" y="216001"/>
                </a:lnTo>
                <a:lnTo>
                  <a:pt x="840003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2F394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519997" y="0"/>
            <a:ext cx="840003" cy="216001"/>
          </a:xfrm>
          <a:custGeom>
            <a:avLst/>
            <a:gdLst/>
            <a:ahLst/>
            <a:cxnLst/>
            <a:rect l="l" t="t" r="r" b="b"/>
            <a:pathLst>
              <a:path w="840003" h="216001">
                <a:moveTo>
                  <a:pt x="0" y="216001"/>
                </a:moveTo>
                <a:lnTo>
                  <a:pt x="840003" y="216001"/>
                </a:lnTo>
                <a:lnTo>
                  <a:pt x="840003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56402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039995" y="0"/>
            <a:ext cx="840003" cy="216001"/>
          </a:xfrm>
          <a:custGeom>
            <a:avLst/>
            <a:gdLst/>
            <a:ahLst/>
            <a:cxnLst/>
            <a:rect l="l" t="t" r="r" b="b"/>
            <a:pathLst>
              <a:path w="840003" h="216001">
                <a:moveTo>
                  <a:pt x="0" y="216001"/>
                </a:moveTo>
                <a:lnTo>
                  <a:pt x="840003" y="216001"/>
                </a:lnTo>
                <a:lnTo>
                  <a:pt x="840003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492A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719989" y="0"/>
            <a:ext cx="840003" cy="216001"/>
          </a:xfrm>
          <a:custGeom>
            <a:avLst/>
            <a:gdLst/>
            <a:ahLst/>
            <a:cxnLst/>
            <a:rect l="l" t="t" r="r" b="b"/>
            <a:pathLst>
              <a:path w="840003" h="216001">
                <a:moveTo>
                  <a:pt x="0" y="216001"/>
                </a:moveTo>
                <a:lnTo>
                  <a:pt x="840003" y="216001"/>
                </a:lnTo>
                <a:lnTo>
                  <a:pt x="840003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712A1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03300" y="2170036"/>
            <a:ext cx="2929890" cy="20205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099820">
              <a:lnSpc>
                <a:spcPct val="101800"/>
              </a:lnSpc>
            </a:pPr>
            <a:r>
              <a:rPr sz="900" spc="-5" dirty="0">
                <a:latin typeface="Verdana"/>
                <a:cs typeface="Verdana"/>
              </a:rPr>
              <a:t>Scottish Social Services Council </a:t>
            </a:r>
            <a:r>
              <a:rPr sz="900" spc="-10" dirty="0">
                <a:latin typeface="Verdana"/>
                <a:cs typeface="Verdana"/>
              </a:rPr>
              <a:t>Compass House</a:t>
            </a:r>
            <a:endParaRPr sz="900">
              <a:latin typeface="Verdana"/>
              <a:cs typeface="Verdana"/>
            </a:endParaRPr>
          </a:p>
          <a:p>
            <a:pPr marL="12700" marR="1863089">
              <a:lnSpc>
                <a:spcPct val="101800"/>
              </a:lnSpc>
            </a:pPr>
            <a:r>
              <a:rPr sz="900" spc="-10" dirty="0">
                <a:latin typeface="Verdana"/>
                <a:cs typeface="Verdana"/>
              </a:rPr>
              <a:t>11 Riv</a:t>
            </a:r>
            <a:r>
              <a:rPr sz="900" spc="-5" dirty="0">
                <a:latin typeface="Verdana"/>
                <a:cs typeface="Verdana"/>
              </a:rPr>
              <a:t>erside Dri</a:t>
            </a:r>
            <a:r>
              <a:rPr sz="900" spc="-20" dirty="0">
                <a:latin typeface="Verdana"/>
                <a:cs typeface="Verdana"/>
              </a:rPr>
              <a:t>v</a:t>
            </a:r>
            <a:r>
              <a:rPr sz="900" spc="-10" dirty="0">
                <a:latin typeface="Verdana"/>
                <a:cs typeface="Verdana"/>
              </a:rPr>
              <a:t>e Dundee</a:t>
            </a:r>
            <a:endParaRPr sz="9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10" dirty="0">
                <a:latin typeface="Verdana"/>
                <a:cs typeface="Verdana"/>
              </a:rPr>
              <a:t>DD1 4NY</a:t>
            </a:r>
            <a:endParaRPr sz="900">
              <a:latin typeface="Verdana"/>
              <a:cs typeface="Verdana"/>
            </a:endParaRPr>
          </a:p>
          <a:p>
            <a:pPr>
              <a:lnSpc>
                <a:spcPts val="550"/>
              </a:lnSpc>
              <a:spcBef>
                <a:spcPts val="36"/>
              </a:spcBef>
            </a:pPr>
            <a:endParaRPr sz="550"/>
          </a:p>
          <a:p>
            <a:pPr marL="12700">
              <a:lnSpc>
                <a:spcPct val="100000"/>
              </a:lnSpc>
            </a:pPr>
            <a:r>
              <a:rPr sz="900" spc="-100" dirty="0">
                <a:latin typeface="Verdana"/>
                <a:cs typeface="Verdana"/>
              </a:rPr>
              <a:t>T</a:t>
            </a:r>
            <a:r>
              <a:rPr sz="900" spc="0" dirty="0">
                <a:latin typeface="Verdana"/>
                <a:cs typeface="Verdana"/>
              </a:rPr>
              <a:t>el:</a:t>
            </a:r>
            <a:r>
              <a:rPr sz="900" spc="-5" dirty="0">
                <a:latin typeface="Verdana"/>
                <a:cs typeface="Verdana"/>
              </a:rPr>
              <a:t> </a:t>
            </a:r>
            <a:r>
              <a:rPr sz="900" spc="-10" dirty="0">
                <a:latin typeface="Verdana"/>
                <a:cs typeface="Verdana"/>
              </a:rPr>
              <a:t>0345 60 30 891</a:t>
            </a:r>
            <a:endParaRPr sz="900">
              <a:latin typeface="Verdana"/>
              <a:cs typeface="Verdana"/>
            </a:endParaRPr>
          </a:p>
          <a:p>
            <a:pPr>
              <a:lnSpc>
                <a:spcPts val="750"/>
              </a:lnSpc>
              <a:spcBef>
                <a:spcPts val="36"/>
              </a:spcBef>
            </a:pPr>
            <a:endParaRPr sz="750"/>
          </a:p>
          <a:p>
            <a:pPr marL="12700">
              <a:lnSpc>
                <a:spcPct val="100000"/>
              </a:lnSpc>
            </a:pPr>
            <a:r>
              <a:rPr sz="900" dirty="0">
                <a:latin typeface="Verdana"/>
                <a:cs typeface="Verdana"/>
              </a:rPr>
              <a:t>Email:</a:t>
            </a:r>
            <a:r>
              <a:rPr sz="900" spc="95" dirty="0">
                <a:latin typeface="Verdana"/>
                <a:cs typeface="Verdana"/>
              </a:rPr>
              <a:t> </a:t>
            </a:r>
            <a:r>
              <a:rPr sz="900" b="1" spc="-40" dirty="0">
                <a:solidFill>
                  <a:srgbClr val="3D5E9E"/>
                </a:solidFill>
                <a:latin typeface="Verdana"/>
                <a:cs typeface="Verdana"/>
                <a:hlinkClick r:id="rId3"/>
              </a:rPr>
              <a:t>e</a:t>
            </a:r>
            <a:r>
              <a:rPr sz="900" b="1" spc="-60" dirty="0">
                <a:solidFill>
                  <a:srgbClr val="3D5E9E"/>
                </a:solidFill>
                <a:latin typeface="Verdana"/>
                <a:cs typeface="Verdana"/>
                <a:hlinkClick r:id="rId3"/>
              </a:rPr>
              <a:t>nq</a:t>
            </a:r>
            <a:r>
              <a:rPr sz="900" b="1" spc="-65" dirty="0">
                <a:solidFill>
                  <a:srgbClr val="3D5E9E"/>
                </a:solidFill>
                <a:latin typeface="Verdana"/>
                <a:cs typeface="Verdana"/>
                <a:hlinkClick r:id="rId3"/>
              </a:rPr>
              <a:t>u</a:t>
            </a:r>
            <a:r>
              <a:rPr sz="900" b="1" spc="-45" dirty="0">
                <a:solidFill>
                  <a:srgbClr val="3D5E9E"/>
                </a:solidFill>
                <a:latin typeface="Verdana"/>
                <a:cs typeface="Verdana"/>
                <a:hlinkClick r:id="rId3"/>
              </a:rPr>
              <a:t>i</a:t>
            </a:r>
            <a:r>
              <a:rPr sz="900" b="1" spc="-55" dirty="0">
                <a:solidFill>
                  <a:srgbClr val="3D5E9E"/>
                </a:solidFill>
                <a:latin typeface="Verdana"/>
                <a:cs typeface="Verdana"/>
                <a:hlinkClick r:id="rId3"/>
              </a:rPr>
              <a:t>r</a:t>
            </a:r>
            <a:r>
              <a:rPr sz="900" b="1" spc="-45" dirty="0">
                <a:solidFill>
                  <a:srgbClr val="3D5E9E"/>
                </a:solidFill>
                <a:latin typeface="Verdana"/>
                <a:cs typeface="Verdana"/>
                <a:hlinkClick r:id="rId3"/>
              </a:rPr>
              <a:t>i</a:t>
            </a:r>
            <a:r>
              <a:rPr sz="900" b="1" spc="-35" dirty="0">
                <a:solidFill>
                  <a:srgbClr val="3D5E9E"/>
                </a:solidFill>
                <a:latin typeface="Verdana"/>
                <a:cs typeface="Verdana"/>
                <a:hlinkClick r:id="rId3"/>
              </a:rPr>
              <a:t>e</a:t>
            </a:r>
            <a:r>
              <a:rPr sz="900" b="1" spc="-60" dirty="0">
                <a:solidFill>
                  <a:srgbClr val="3D5E9E"/>
                </a:solidFill>
                <a:latin typeface="Verdana"/>
                <a:cs typeface="Verdana"/>
                <a:hlinkClick r:id="rId3"/>
              </a:rPr>
              <a:t>s</a:t>
            </a:r>
            <a:r>
              <a:rPr sz="900" b="1" spc="-25" dirty="0">
                <a:solidFill>
                  <a:srgbClr val="3D5E9E"/>
                </a:solidFill>
                <a:latin typeface="Verdana"/>
                <a:cs typeface="Verdana"/>
                <a:hlinkClick r:id="rId3"/>
              </a:rPr>
              <a:t>@</a:t>
            </a:r>
            <a:r>
              <a:rPr sz="900" b="1" spc="-20" dirty="0">
                <a:solidFill>
                  <a:srgbClr val="3D5E9E"/>
                </a:solidFill>
                <a:latin typeface="Verdana"/>
                <a:cs typeface="Verdana"/>
                <a:hlinkClick r:id="rId3"/>
              </a:rPr>
              <a:t>s</a:t>
            </a:r>
            <a:r>
              <a:rPr sz="900" b="1" spc="-45" dirty="0">
                <a:solidFill>
                  <a:srgbClr val="3D5E9E"/>
                </a:solidFill>
                <a:latin typeface="Verdana"/>
                <a:cs typeface="Verdana"/>
                <a:hlinkClick r:id="rId3"/>
              </a:rPr>
              <a:t>ssc</a:t>
            </a:r>
            <a:r>
              <a:rPr sz="900" b="1" spc="-20" dirty="0">
                <a:solidFill>
                  <a:srgbClr val="3D5E9E"/>
                </a:solidFill>
                <a:latin typeface="Verdana"/>
                <a:cs typeface="Verdana"/>
                <a:hlinkClick r:id="rId3"/>
              </a:rPr>
              <a:t>.</a:t>
            </a:r>
            <a:r>
              <a:rPr sz="900" b="1" spc="-40" dirty="0">
                <a:solidFill>
                  <a:srgbClr val="3D5E9E"/>
                </a:solidFill>
                <a:latin typeface="Verdana"/>
                <a:cs typeface="Verdana"/>
                <a:hlinkClick r:id="rId3"/>
              </a:rPr>
              <a:t>uk</a:t>
            </a:r>
            <a:r>
              <a:rPr sz="900" b="1" spc="-50" dirty="0">
                <a:solidFill>
                  <a:srgbClr val="3D5E9E"/>
                </a:solidFill>
                <a:latin typeface="Verdana"/>
                <a:cs typeface="Verdana"/>
                <a:hlinkClick r:id="rId3"/>
              </a:rPr>
              <a:t>.</a:t>
            </a:r>
            <a:r>
              <a:rPr sz="900" b="1" spc="-40" dirty="0">
                <a:solidFill>
                  <a:srgbClr val="3D5E9E"/>
                </a:solidFill>
                <a:latin typeface="Verdana"/>
                <a:cs typeface="Verdana"/>
                <a:hlinkClick r:id="rId3"/>
              </a:rPr>
              <a:t>c</a:t>
            </a:r>
            <a:r>
              <a:rPr sz="900" b="1" spc="-55" dirty="0">
                <a:solidFill>
                  <a:srgbClr val="3D5E9E"/>
                </a:solidFill>
                <a:latin typeface="Verdana"/>
                <a:cs typeface="Verdana"/>
                <a:hlinkClick r:id="rId3"/>
              </a:rPr>
              <a:t>o</a:t>
            </a:r>
            <a:r>
              <a:rPr sz="900" b="1" spc="-50" dirty="0">
                <a:solidFill>
                  <a:srgbClr val="3D5E9E"/>
                </a:solidFill>
                <a:latin typeface="Verdana"/>
                <a:cs typeface="Verdana"/>
                <a:hlinkClick r:id="rId3"/>
              </a:rPr>
              <a:t>m</a:t>
            </a:r>
            <a:endParaRPr sz="9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219"/>
              </a:spcBef>
            </a:pPr>
            <a:r>
              <a:rPr sz="900" spc="-55" dirty="0">
                <a:latin typeface="Verdana"/>
                <a:cs typeface="Verdana"/>
              </a:rPr>
              <a:t>W</a:t>
            </a:r>
            <a:r>
              <a:rPr sz="900" spc="-5" dirty="0">
                <a:latin typeface="Verdana"/>
                <a:cs typeface="Verdana"/>
              </a:rPr>
              <a:t>eb:   </a:t>
            </a:r>
            <a:r>
              <a:rPr sz="900" b="1" spc="-95" dirty="0">
                <a:solidFill>
                  <a:srgbClr val="3D5E9E"/>
                </a:solidFill>
                <a:latin typeface="Verdana"/>
                <a:cs typeface="Verdana"/>
                <a:hlinkClick r:id="rId4"/>
              </a:rPr>
              <a:t>ww</a:t>
            </a:r>
            <a:r>
              <a:rPr sz="900" b="1" spc="-165" dirty="0">
                <a:solidFill>
                  <a:srgbClr val="3D5E9E"/>
                </a:solidFill>
                <a:latin typeface="Verdana"/>
                <a:cs typeface="Verdana"/>
                <a:hlinkClick r:id="rId4"/>
              </a:rPr>
              <a:t>w</a:t>
            </a:r>
            <a:r>
              <a:rPr sz="900" b="1" spc="0" dirty="0">
                <a:solidFill>
                  <a:srgbClr val="3D5E9E"/>
                </a:solidFill>
                <a:latin typeface="Verdana"/>
                <a:cs typeface="Verdana"/>
                <a:hlinkClick r:id="rId4"/>
              </a:rPr>
              <a:t>.</a:t>
            </a:r>
            <a:r>
              <a:rPr sz="900" b="1" spc="-45" dirty="0">
                <a:solidFill>
                  <a:srgbClr val="3D5E9E"/>
                </a:solidFill>
                <a:latin typeface="Verdana"/>
                <a:cs typeface="Verdana"/>
                <a:hlinkClick r:id="rId4"/>
              </a:rPr>
              <a:t>sssc</a:t>
            </a:r>
            <a:r>
              <a:rPr sz="900" b="1" spc="-20" dirty="0">
                <a:solidFill>
                  <a:srgbClr val="3D5E9E"/>
                </a:solidFill>
                <a:latin typeface="Verdana"/>
                <a:cs typeface="Verdana"/>
                <a:hlinkClick r:id="rId4"/>
              </a:rPr>
              <a:t>.</a:t>
            </a:r>
            <a:r>
              <a:rPr sz="900" b="1" spc="-40" dirty="0">
                <a:solidFill>
                  <a:srgbClr val="3D5E9E"/>
                </a:solidFill>
                <a:latin typeface="Verdana"/>
                <a:cs typeface="Verdana"/>
                <a:hlinkClick r:id="rId4"/>
              </a:rPr>
              <a:t>uk</a:t>
            </a:r>
            <a:r>
              <a:rPr sz="900" b="1" spc="-50" dirty="0">
                <a:solidFill>
                  <a:srgbClr val="3D5E9E"/>
                </a:solidFill>
                <a:latin typeface="Verdana"/>
                <a:cs typeface="Verdana"/>
                <a:hlinkClick r:id="rId4"/>
              </a:rPr>
              <a:t>.</a:t>
            </a:r>
            <a:r>
              <a:rPr sz="900" b="1" spc="-40" dirty="0">
                <a:solidFill>
                  <a:srgbClr val="3D5E9E"/>
                </a:solidFill>
                <a:latin typeface="Verdana"/>
                <a:cs typeface="Verdana"/>
                <a:hlinkClick r:id="rId4"/>
              </a:rPr>
              <a:t>c</a:t>
            </a:r>
            <a:r>
              <a:rPr sz="900" b="1" spc="-55" dirty="0">
                <a:solidFill>
                  <a:srgbClr val="3D5E9E"/>
                </a:solidFill>
                <a:latin typeface="Verdana"/>
                <a:cs typeface="Verdana"/>
                <a:hlinkClick r:id="rId4"/>
              </a:rPr>
              <a:t>o</a:t>
            </a:r>
            <a:r>
              <a:rPr sz="900" b="1" spc="-50" dirty="0">
                <a:solidFill>
                  <a:srgbClr val="3D5E9E"/>
                </a:solidFill>
                <a:latin typeface="Verdana"/>
                <a:cs typeface="Verdana"/>
                <a:hlinkClick r:id="rId4"/>
              </a:rPr>
              <a:t>m</a:t>
            </a:r>
            <a:endParaRPr sz="900">
              <a:latin typeface="Verdana"/>
              <a:cs typeface="Verdana"/>
            </a:endParaRPr>
          </a:p>
          <a:p>
            <a:pPr>
              <a:lnSpc>
                <a:spcPts val="1100"/>
              </a:lnSpc>
              <a:spcBef>
                <a:spcPts val="0"/>
              </a:spcBef>
            </a:pPr>
            <a:endParaRPr sz="1100"/>
          </a:p>
          <a:p>
            <a:pPr marL="12700" marR="12700" indent="0">
              <a:lnSpc>
                <a:spcPct val="101800"/>
              </a:lnSpc>
            </a:pPr>
            <a:r>
              <a:rPr sz="900" spc="-5" dirty="0">
                <a:latin typeface="Verdana"/>
                <a:cs typeface="Verdana"/>
              </a:rPr>
              <a:t>If </a:t>
            </a:r>
            <a:r>
              <a:rPr sz="900" spc="-20" dirty="0">
                <a:latin typeface="Verdana"/>
                <a:cs typeface="Verdana"/>
              </a:rPr>
              <a:t>y</a:t>
            </a:r>
            <a:r>
              <a:rPr sz="900" spc="-10" dirty="0">
                <a:latin typeface="Verdana"/>
                <a:cs typeface="Verdana"/>
              </a:rPr>
              <a:t>ou would</a:t>
            </a:r>
            <a:r>
              <a:rPr sz="900" spc="-5" dirty="0">
                <a:latin typeface="Verdana"/>
                <a:cs typeface="Verdana"/>
              </a:rPr>
              <a:t> </a:t>
            </a:r>
            <a:r>
              <a:rPr sz="900" spc="0" dirty="0">
                <a:latin typeface="Verdana"/>
                <a:cs typeface="Verdana"/>
              </a:rPr>
              <a:t>li</a:t>
            </a:r>
            <a:r>
              <a:rPr sz="900" spc="-10" dirty="0">
                <a:latin typeface="Verdana"/>
                <a:cs typeface="Verdana"/>
              </a:rPr>
              <a:t>ke this</a:t>
            </a:r>
            <a:r>
              <a:rPr sz="900" spc="-5" dirty="0">
                <a:latin typeface="Verdana"/>
                <a:cs typeface="Verdana"/>
              </a:rPr>
              <a:t> </a:t>
            </a:r>
            <a:r>
              <a:rPr sz="900" spc="-10" dirty="0">
                <a:latin typeface="Verdana"/>
                <a:cs typeface="Verdana"/>
              </a:rPr>
              <a:t>document in</a:t>
            </a:r>
            <a:r>
              <a:rPr sz="900" spc="-5" dirty="0">
                <a:latin typeface="Verdana"/>
                <a:cs typeface="Verdana"/>
              </a:rPr>
              <a:t> another format, please contact the </a:t>
            </a:r>
            <a:r>
              <a:rPr sz="900" spc="-25" dirty="0">
                <a:latin typeface="Verdana"/>
                <a:cs typeface="Verdana"/>
              </a:rPr>
              <a:t>S</a:t>
            </a:r>
            <a:r>
              <a:rPr sz="900" spc="-20" dirty="0">
                <a:latin typeface="Verdana"/>
                <a:cs typeface="Verdana"/>
              </a:rPr>
              <a:t>S</a:t>
            </a:r>
            <a:r>
              <a:rPr sz="900" spc="-10" dirty="0">
                <a:latin typeface="Verdana"/>
                <a:cs typeface="Verdana"/>
              </a:rPr>
              <a:t>SC on 0345 60 30 891</a:t>
            </a:r>
            <a:endParaRPr sz="900">
              <a:latin typeface="Verdana"/>
              <a:cs typeface="Verdana"/>
            </a:endParaRPr>
          </a:p>
          <a:p>
            <a:pPr>
              <a:lnSpc>
                <a:spcPts val="1100"/>
              </a:lnSpc>
              <a:spcBef>
                <a:spcPts val="19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sz="900" dirty="0">
                <a:latin typeface="Verdana"/>
                <a:cs typeface="Verdana"/>
              </a:rPr>
              <a:t>© </a:t>
            </a:r>
            <a:r>
              <a:rPr sz="900" spc="-5" dirty="0">
                <a:latin typeface="Verdana"/>
                <a:cs typeface="Verdana"/>
              </a:rPr>
              <a:t>Scottish Social Services Council </a:t>
            </a:r>
            <a:r>
              <a:rPr sz="900" spc="-10" dirty="0">
                <a:latin typeface="Verdana"/>
                <a:cs typeface="Verdana"/>
              </a:rPr>
              <a:t>2018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994675" y="3847891"/>
            <a:ext cx="1307677" cy="29818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494805" y="3792328"/>
            <a:ext cx="237648" cy="169746"/>
          </a:xfrm>
          <a:custGeom>
            <a:avLst/>
            <a:gdLst/>
            <a:ahLst/>
            <a:cxnLst/>
            <a:rect l="l" t="t" r="r" b="b"/>
            <a:pathLst>
              <a:path w="237648" h="169746">
                <a:moveTo>
                  <a:pt x="199631" y="0"/>
                </a:moveTo>
                <a:lnTo>
                  <a:pt x="143565" y="3359"/>
                </a:lnTo>
                <a:lnTo>
                  <a:pt x="93806" y="12812"/>
                </a:lnTo>
                <a:lnTo>
                  <a:pt x="52500" y="27412"/>
                </a:lnTo>
                <a:lnTo>
                  <a:pt x="14285" y="53250"/>
                </a:lnTo>
                <a:lnTo>
                  <a:pt x="0" y="84314"/>
                </a:lnTo>
                <a:lnTo>
                  <a:pt x="906" y="92624"/>
                </a:lnTo>
                <a:lnTo>
                  <a:pt x="30176" y="129966"/>
                </a:lnTo>
                <a:lnTo>
                  <a:pt x="64537" y="147746"/>
                </a:lnTo>
                <a:lnTo>
                  <a:pt x="108753" y="160906"/>
                </a:lnTo>
                <a:lnTo>
                  <a:pt x="160582" y="168503"/>
                </a:lnTo>
                <a:lnTo>
                  <a:pt x="197719" y="169746"/>
                </a:lnTo>
                <a:lnTo>
                  <a:pt x="212032" y="169610"/>
                </a:lnTo>
                <a:lnTo>
                  <a:pt x="223243" y="169259"/>
                </a:lnTo>
                <a:lnTo>
                  <a:pt x="232494" y="168724"/>
                </a:lnTo>
                <a:lnTo>
                  <a:pt x="237518" y="88742"/>
                </a:lnTo>
                <a:lnTo>
                  <a:pt x="199661" y="88742"/>
                </a:lnTo>
                <a:lnTo>
                  <a:pt x="179850" y="88245"/>
                </a:lnTo>
                <a:lnTo>
                  <a:pt x="127917" y="81427"/>
                </a:lnTo>
                <a:lnTo>
                  <a:pt x="85379" y="62868"/>
                </a:lnTo>
                <a:lnTo>
                  <a:pt x="81158" y="57068"/>
                </a:lnTo>
                <a:lnTo>
                  <a:pt x="82388" y="49653"/>
                </a:lnTo>
                <a:lnTo>
                  <a:pt x="114872" y="26345"/>
                </a:lnTo>
                <a:lnTo>
                  <a:pt x="161128" y="16795"/>
                </a:lnTo>
                <a:lnTo>
                  <a:pt x="233225" y="15215"/>
                </a:lnTo>
                <a:lnTo>
                  <a:pt x="237648" y="1761"/>
                </a:lnTo>
                <a:lnTo>
                  <a:pt x="225216" y="824"/>
                </a:lnTo>
                <a:lnTo>
                  <a:pt x="212538" y="233"/>
                </a:lnTo>
                <a:lnTo>
                  <a:pt x="199631" y="0"/>
                </a:lnTo>
                <a:close/>
              </a:path>
              <a:path w="237648" h="169746">
                <a:moveTo>
                  <a:pt x="237648" y="86674"/>
                </a:moveTo>
                <a:lnTo>
                  <a:pt x="225469" y="87776"/>
                </a:lnTo>
                <a:lnTo>
                  <a:pt x="212786" y="88475"/>
                </a:lnTo>
                <a:lnTo>
                  <a:pt x="199661" y="88742"/>
                </a:lnTo>
                <a:lnTo>
                  <a:pt x="237518" y="88742"/>
                </a:lnTo>
                <a:lnTo>
                  <a:pt x="237648" y="86674"/>
                </a:lnTo>
                <a:close/>
              </a:path>
              <a:path w="237648" h="169746">
                <a:moveTo>
                  <a:pt x="233225" y="15215"/>
                </a:moveTo>
                <a:lnTo>
                  <a:pt x="198218" y="15215"/>
                </a:lnTo>
                <a:lnTo>
                  <a:pt x="212631" y="15376"/>
                </a:lnTo>
                <a:lnTo>
                  <a:pt x="223775" y="15808"/>
                </a:lnTo>
                <a:lnTo>
                  <a:pt x="232811" y="16474"/>
                </a:lnTo>
                <a:lnTo>
                  <a:pt x="233225" y="15215"/>
                </a:lnTo>
                <a:close/>
              </a:path>
            </a:pathLst>
          </a:custGeom>
          <a:solidFill>
            <a:srgbClr val="00918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663484" y="3829197"/>
            <a:ext cx="267157" cy="307505"/>
          </a:xfrm>
          <a:custGeom>
            <a:avLst/>
            <a:gdLst/>
            <a:ahLst/>
            <a:cxnLst/>
            <a:rect l="l" t="t" r="r" b="b"/>
            <a:pathLst>
              <a:path w="267157" h="307505">
                <a:moveTo>
                  <a:pt x="0" y="198361"/>
                </a:moveTo>
                <a:lnTo>
                  <a:pt x="0" y="306933"/>
                </a:lnTo>
                <a:lnTo>
                  <a:pt x="6794" y="307301"/>
                </a:lnTo>
                <a:lnTo>
                  <a:pt x="13665" y="307505"/>
                </a:lnTo>
                <a:lnTo>
                  <a:pt x="20599" y="307505"/>
                </a:lnTo>
                <a:lnTo>
                  <a:pt x="60586" y="305492"/>
                </a:lnTo>
                <a:lnTo>
                  <a:pt x="98520" y="299665"/>
                </a:lnTo>
                <a:lnTo>
                  <a:pt x="150463" y="284467"/>
                </a:lnTo>
                <a:lnTo>
                  <a:pt x="194932" y="262469"/>
                </a:lnTo>
                <a:lnTo>
                  <a:pt x="230210" y="234740"/>
                </a:lnTo>
                <a:lnTo>
                  <a:pt x="254585" y="202349"/>
                </a:lnTo>
                <a:lnTo>
                  <a:pt x="256270" y="198716"/>
                </a:lnTo>
                <a:lnTo>
                  <a:pt x="10401" y="198716"/>
                </a:lnTo>
                <a:lnTo>
                  <a:pt x="5168" y="198577"/>
                </a:lnTo>
                <a:lnTo>
                  <a:pt x="0" y="198361"/>
                </a:lnTo>
                <a:close/>
              </a:path>
              <a:path w="267157" h="307505">
                <a:moveTo>
                  <a:pt x="135340" y="17678"/>
                </a:moveTo>
                <a:lnTo>
                  <a:pt x="15697" y="17678"/>
                </a:lnTo>
                <a:lnTo>
                  <a:pt x="34322" y="18140"/>
                </a:lnTo>
                <a:lnTo>
                  <a:pt x="52412" y="19497"/>
                </a:lnTo>
                <a:lnTo>
                  <a:pt x="102575" y="28490"/>
                </a:lnTo>
                <a:lnTo>
                  <a:pt x="144670" y="43924"/>
                </a:lnTo>
                <a:lnTo>
                  <a:pt x="184018" y="72431"/>
                </a:lnTo>
                <a:lnTo>
                  <a:pt x="198874" y="107374"/>
                </a:lnTo>
                <a:lnTo>
                  <a:pt x="197943" y="116708"/>
                </a:lnTo>
                <a:lnTo>
                  <a:pt x="177076" y="150797"/>
                </a:lnTo>
                <a:lnTo>
                  <a:pt x="133106" y="177613"/>
                </a:lnTo>
                <a:lnTo>
                  <a:pt x="88438" y="191286"/>
                </a:lnTo>
                <a:lnTo>
                  <a:pt x="36454" y="198141"/>
                </a:lnTo>
                <a:lnTo>
                  <a:pt x="10401" y="198716"/>
                </a:lnTo>
                <a:lnTo>
                  <a:pt x="256270" y="198716"/>
                </a:lnTo>
                <a:lnTo>
                  <a:pt x="259990" y="190701"/>
                </a:lnTo>
                <a:lnTo>
                  <a:pt x="263929" y="178694"/>
                </a:lnTo>
                <a:lnTo>
                  <a:pt x="266339" y="166366"/>
                </a:lnTo>
                <a:lnTo>
                  <a:pt x="267157" y="153758"/>
                </a:lnTo>
                <a:lnTo>
                  <a:pt x="266339" y="141150"/>
                </a:lnTo>
                <a:lnTo>
                  <a:pt x="247777" y="93917"/>
                </a:lnTo>
                <a:lnTo>
                  <a:pt x="219578" y="62959"/>
                </a:lnTo>
                <a:lnTo>
                  <a:pt x="181045" y="37018"/>
                </a:lnTo>
                <a:lnTo>
                  <a:pt x="150463" y="23041"/>
                </a:lnTo>
                <a:lnTo>
                  <a:pt x="135340" y="17678"/>
                </a:lnTo>
                <a:close/>
              </a:path>
              <a:path w="267157" h="307505">
                <a:moveTo>
                  <a:pt x="20599" y="0"/>
                </a:moveTo>
                <a:lnTo>
                  <a:pt x="13665" y="0"/>
                </a:lnTo>
                <a:lnTo>
                  <a:pt x="6794" y="241"/>
                </a:lnTo>
                <a:lnTo>
                  <a:pt x="0" y="571"/>
                </a:lnTo>
                <a:lnTo>
                  <a:pt x="0" y="18046"/>
                </a:lnTo>
                <a:lnTo>
                  <a:pt x="5168" y="17830"/>
                </a:lnTo>
                <a:lnTo>
                  <a:pt x="10401" y="17678"/>
                </a:lnTo>
                <a:lnTo>
                  <a:pt x="135340" y="17678"/>
                </a:lnTo>
                <a:lnTo>
                  <a:pt x="133895" y="17165"/>
                </a:lnTo>
                <a:lnTo>
                  <a:pt x="79841" y="4469"/>
                </a:lnTo>
                <a:lnTo>
                  <a:pt x="40817" y="509"/>
                </a:lnTo>
                <a:lnTo>
                  <a:pt x="20599" y="0"/>
                </a:lnTo>
                <a:close/>
              </a:path>
            </a:pathLst>
          </a:custGeom>
          <a:solidFill>
            <a:srgbClr val="0042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6350" y="0"/>
            <a:ext cx="7572705" cy="8526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88000" y="5038418"/>
            <a:ext cx="7056005" cy="0"/>
          </a:xfrm>
          <a:custGeom>
            <a:avLst/>
            <a:gdLst/>
            <a:ahLst/>
            <a:cxnLst/>
            <a:rect l="l" t="t" r="r" b="b"/>
            <a:pathLst>
              <a:path w="7056005">
                <a:moveTo>
                  <a:pt x="0" y="0"/>
                </a:moveTo>
                <a:lnTo>
                  <a:pt x="7056005" y="0"/>
                </a:lnTo>
              </a:path>
            </a:pathLst>
          </a:custGeom>
          <a:ln w="3175">
            <a:solidFill>
              <a:srgbClr val="0042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03300" y="1206284"/>
            <a:ext cx="1144905" cy="2819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-100" dirty="0">
                <a:solidFill>
                  <a:srgbClr val="00918E"/>
                </a:solidFill>
                <a:latin typeface="Verdana"/>
                <a:cs typeface="Verdana"/>
              </a:rPr>
              <a:t>F</a:t>
            </a:r>
            <a:r>
              <a:rPr sz="1800" b="1" spc="-120" dirty="0">
                <a:solidFill>
                  <a:srgbClr val="00918E"/>
                </a:solidFill>
                <a:latin typeface="Verdana"/>
                <a:cs typeface="Verdana"/>
              </a:rPr>
              <a:t>o</a:t>
            </a:r>
            <a:r>
              <a:rPr sz="1800" b="1" spc="-75" dirty="0">
                <a:solidFill>
                  <a:srgbClr val="00918E"/>
                </a:solidFill>
                <a:latin typeface="Verdana"/>
                <a:cs typeface="Verdana"/>
              </a:rPr>
              <a:t>r</a:t>
            </a:r>
            <a:r>
              <a:rPr sz="1800" b="1" spc="-100" dirty="0">
                <a:solidFill>
                  <a:srgbClr val="00918E"/>
                </a:solidFill>
                <a:latin typeface="Verdana"/>
                <a:cs typeface="Verdana"/>
              </a:rPr>
              <a:t>e</a:t>
            </a:r>
            <a:r>
              <a:rPr sz="1800" b="1" spc="-260" dirty="0">
                <a:solidFill>
                  <a:srgbClr val="00918E"/>
                </a:solidFill>
                <a:latin typeface="Verdana"/>
                <a:cs typeface="Verdana"/>
              </a:rPr>
              <a:t>w</a:t>
            </a:r>
            <a:r>
              <a:rPr sz="1800" b="1" spc="-120" dirty="0">
                <a:solidFill>
                  <a:srgbClr val="00918E"/>
                </a:solidFill>
                <a:latin typeface="Verdana"/>
                <a:cs typeface="Verdana"/>
              </a:rPr>
              <a:t>o</a:t>
            </a:r>
            <a:r>
              <a:rPr sz="1800" b="1" spc="-75" dirty="0">
                <a:solidFill>
                  <a:srgbClr val="00918E"/>
                </a:solidFill>
                <a:latin typeface="Verdana"/>
                <a:cs typeface="Verdana"/>
              </a:rPr>
              <a:t>r</a:t>
            </a:r>
            <a:r>
              <a:rPr sz="1800" b="1" spc="-80" dirty="0">
                <a:solidFill>
                  <a:srgbClr val="00918E"/>
                </a:solidFill>
                <a:latin typeface="Verdana"/>
                <a:cs typeface="Verdana"/>
              </a:rPr>
              <a:t>d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3300" y="5077105"/>
            <a:ext cx="3101975" cy="1225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-20" dirty="0">
                <a:solidFill>
                  <a:srgbClr val="004289"/>
                </a:solidFill>
                <a:latin typeface="Verdana"/>
                <a:cs typeface="Verdana"/>
              </a:rPr>
              <a:t>S</a:t>
            </a:r>
            <a:r>
              <a:rPr sz="700" spc="-15" dirty="0">
                <a:solidFill>
                  <a:srgbClr val="004289"/>
                </a:solidFill>
                <a:latin typeface="Verdana"/>
                <a:cs typeface="Verdana"/>
              </a:rPr>
              <a:t>c</a:t>
            </a:r>
            <a:r>
              <a:rPr sz="700" spc="-25" dirty="0">
                <a:solidFill>
                  <a:srgbClr val="004289"/>
                </a:solidFill>
                <a:latin typeface="Verdana"/>
                <a:cs typeface="Verdana"/>
              </a:rPr>
              <a:t>o</a:t>
            </a:r>
            <a:r>
              <a:rPr sz="700" spc="-5" dirty="0">
                <a:solidFill>
                  <a:srgbClr val="004289"/>
                </a:solidFill>
                <a:latin typeface="Verdana"/>
                <a:cs typeface="Verdana"/>
              </a:rPr>
              <a:t>t</a:t>
            </a:r>
            <a:r>
              <a:rPr sz="700" spc="-25" dirty="0">
                <a:solidFill>
                  <a:srgbClr val="004289"/>
                </a:solidFill>
                <a:latin typeface="Verdana"/>
                <a:cs typeface="Verdana"/>
              </a:rPr>
              <a:t>ti</a:t>
            </a:r>
            <a:r>
              <a:rPr sz="700" spc="-20" dirty="0">
                <a:solidFill>
                  <a:srgbClr val="004289"/>
                </a:solidFill>
                <a:latin typeface="Verdana"/>
                <a:cs typeface="Verdana"/>
              </a:rPr>
              <a:t>s</a:t>
            </a:r>
            <a:r>
              <a:rPr sz="700" spc="0" dirty="0">
                <a:solidFill>
                  <a:srgbClr val="004289"/>
                </a:solidFill>
                <a:latin typeface="Verdana"/>
                <a:cs typeface="Verdana"/>
              </a:rPr>
              <a:t>h</a:t>
            </a:r>
            <a:r>
              <a:rPr sz="700" spc="-70" dirty="0">
                <a:solidFill>
                  <a:srgbClr val="004289"/>
                </a:solidFill>
                <a:latin typeface="Verdana"/>
                <a:cs typeface="Verdana"/>
              </a:rPr>
              <a:t> </a:t>
            </a:r>
            <a:r>
              <a:rPr sz="700" b="1" spc="-40" dirty="0">
                <a:solidFill>
                  <a:srgbClr val="00918E"/>
                </a:solidFill>
                <a:latin typeface="Verdana"/>
                <a:cs typeface="Verdana"/>
              </a:rPr>
              <a:t>S</a:t>
            </a:r>
            <a:r>
              <a:rPr sz="700" b="1" spc="-50" dirty="0">
                <a:solidFill>
                  <a:srgbClr val="00918E"/>
                </a:solidFill>
                <a:latin typeface="Verdana"/>
                <a:cs typeface="Verdana"/>
              </a:rPr>
              <a:t>o</a:t>
            </a:r>
            <a:r>
              <a:rPr sz="700" b="1" spc="-40" dirty="0">
                <a:solidFill>
                  <a:srgbClr val="00918E"/>
                </a:solidFill>
                <a:latin typeface="Verdana"/>
                <a:cs typeface="Verdana"/>
              </a:rPr>
              <a:t>c</a:t>
            </a:r>
            <a:r>
              <a:rPr sz="700" b="1" spc="-45" dirty="0">
                <a:solidFill>
                  <a:srgbClr val="00918E"/>
                </a:solidFill>
                <a:latin typeface="Verdana"/>
                <a:cs typeface="Verdana"/>
              </a:rPr>
              <a:t>i</a:t>
            </a:r>
            <a:r>
              <a:rPr sz="700" b="1" spc="-55" dirty="0">
                <a:solidFill>
                  <a:srgbClr val="00918E"/>
                </a:solidFill>
                <a:latin typeface="Verdana"/>
                <a:cs typeface="Verdana"/>
              </a:rPr>
              <a:t>a</a:t>
            </a:r>
            <a:r>
              <a:rPr sz="700" b="1" spc="-25" dirty="0">
                <a:solidFill>
                  <a:srgbClr val="00918E"/>
                </a:solidFill>
                <a:latin typeface="Verdana"/>
                <a:cs typeface="Verdana"/>
              </a:rPr>
              <a:t>l</a:t>
            </a:r>
            <a:r>
              <a:rPr sz="700" b="1" spc="-70" dirty="0">
                <a:solidFill>
                  <a:srgbClr val="00918E"/>
                </a:solidFill>
                <a:latin typeface="Verdana"/>
                <a:cs typeface="Verdana"/>
              </a:rPr>
              <a:t> </a:t>
            </a:r>
            <a:r>
              <a:rPr sz="700" b="1" spc="-40" dirty="0">
                <a:solidFill>
                  <a:srgbClr val="00918E"/>
                </a:solidFill>
                <a:latin typeface="Verdana"/>
                <a:cs typeface="Verdana"/>
              </a:rPr>
              <a:t>S</a:t>
            </a:r>
            <a:r>
              <a:rPr sz="700" b="1" spc="-45" dirty="0">
                <a:solidFill>
                  <a:srgbClr val="00918E"/>
                </a:solidFill>
                <a:latin typeface="Verdana"/>
                <a:cs typeface="Verdana"/>
              </a:rPr>
              <a:t>e</a:t>
            </a:r>
            <a:r>
              <a:rPr sz="700" b="1" spc="-35" dirty="0">
                <a:solidFill>
                  <a:srgbClr val="00918E"/>
                </a:solidFill>
                <a:latin typeface="Verdana"/>
                <a:cs typeface="Verdana"/>
              </a:rPr>
              <a:t>r</a:t>
            </a:r>
            <a:r>
              <a:rPr sz="700" b="1" spc="-50" dirty="0">
                <a:solidFill>
                  <a:srgbClr val="00918E"/>
                </a:solidFill>
                <a:latin typeface="Verdana"/>
                <a:cs typeface="Verdana"/>
              </a:rPr>
              <a:t>v</a:t>
            </a:r>
            <a:r>
              <a:rPr sz="700" b="1" spc="-45" dirty="0">
                <a:solidFill>
                  <a:srgbClr val="00918E"/>
                </a:solidFill>
                <a:latin typeface="Verdana"/>
                <a:cs typeface="Verdana"/>
              </a:rPr>
              <a:t>i</a:t>
            </a:r>
            <a:r>
              <a:rPr sz="700" b="1" spc="-50" dirty="0">
                <a:solidFill>
                  <a:srgbClr val="00918E"/>
                </a:solidFill>
                <a:latin typeface="Verdana"/>
                <a:cs typeface="Verdana"/>
              </a:rPr>
              <a:t>c</a:t>
            </a:r>
            <a:r>
              <a:rPr sz="700" b="1" spc="-40" dirty="0">
                <a:solidFill>
                  <a:srgbClr val="00918E"/>
                </a:solidFill>
                <a:latin typeface="Verdana"/>
                <a:cs typeface="Verdana"/>
              </a:rPr>
              <a:t>e</a:t>
            </a:r>
            <a:r>
              <a:rPr sz="700" b="1" spc="-25" dirty="0">
                <a:solidFill>
                  <a:srgbClr val="00918E"/>
                </a:solidFill>
                <a:latin typeface="Verdana"/>
                <a:cs typeface="Verdana"/>
              </a:rPr>
              <a:t>s</a:t>
            </a:r>
            <a:r>
              <a:rPr sz="700" b="1" spc="-65" dirty="0">
                <a:solidFill>
                  <a:srgbClr val="00918E"/>
                </a:solidFill>
                <a:latin typeface="Verdana"/>
                <a:cs typeface="Verdana"/>
              </a:rPr>
              <a:t> </a:t>
            </a:r>
            <a:r>
              <a:rPr sz="700" spc="-20" dirty="0">
                <a:solidFill>
                  <a:srgbClr val="004289"/>
                </a:solidFill>
                <a:latin typeface="Verdana"/>
                <a:cs typeface="Verdana"/>
              </a:rPr>
              <a:t>C</a:t>
            </a:r>
            <a:r>
              <a:rPr sz="700" spc="-25" dirty="0">
                <a:solidFill>
                  <a:srgbClr val="004289"/>
                </a:solidFill>
                <a:latin typeface="Verdana"/>
                <a:cs typeface="Verdana"/>
              </a:rPr>
              <a:t>o</a:t>
            </a:r>
            <a:r>
              <a:rPr sz="700" spc="-30" dirty="0">
                <a:solidFill>
                  <a:srgbClr val="004289"/>
                </a:solidFill>
                <a:latin typeface="Verdana"/>
                <a:cs typeface="Verdana"/>
              </a:rPr>
              <a:t>u</a:t>
            </a:r>
            <a:r>
              <a:rPr sz="700" spc="-25" dirty="0">
                <a:solidFill>
                  <a:srgbClr val="004289"/>
                </a:solidFill>
                <a:latin typeface="Verdana"/>
                <a:cs typeface="Verdana"/>
              </a:rPr>
              <a:t>n</a:t>
            </a:r>
            <a:r>
              <a:rPr sz="700" spc="-15" dirty="0">
                <a:solidFill>
                  <a:srgbClr val="004289"/>
                </a:solidFill>
                <a:latin typeface="Verdana"/>
                <a:cs typeface="Verdana"/>
              </a:rPr>
              <a:t>c</a:t>
            </a:r>
            <a:r>
              <a:rPr sz="700" spc="-30" dirty="0">
                <a:solidFill>
                  <a:srgbClr val="004289"/>
                </a:solidFill>
                <a:latin typeface="Verdana"/>
                <a:cs typeface="Verdana"/>
              </a:rPr>
              <a:t>i</a:t>
            </a:r>
            <a:r>
              <a:rPr sz="700" spc="0" dirty="0">
                <a:solidFill>
                  <a:srgbClr val="004289"/>
                </a:solidFill>
                <a:latin typeface="Verdana"/>
                <a:cs typeface="Verdana"/>
              </a:rPr>
              <a:t>l</a:t>
            </a:r>
            <a:r>
              <a:rPr sz="700" spc="-70" dirty="0">
                <a:solidFill>
                  <a:srgbClr val="004289"/>
                </a:solidFill>
                <a:latin typeface="Verdana"/>
                <a:cs typeface="Verdana"/>
              </a:rPr>
              <a:t> </a:t>
            </a:r>
            <a:r>
              <a:rPr sz="1050" spc="0" baseline="7936" dirty="0">
                <a:solidFill>
                  <a:srgbClr val="00918E"/>
                </a:solidFill>
                <a:latin typeface="Verdana"/>
                <a:cs typeface="Verdana"/>
              </a:rPr>
              <a:t>|</a:t>
            </a:r>
            <a:r>
              <a:rPr sz="1050" spc="-104" baseline="7936" dirty="0">
                <a:solidFill>
                  <a:srgbClr val="00918E"/>
                </a:solidFill>
                <a:latin typeface="Verdana"/>
                <a:cs typeface="Verdana"/>
              </a:rPr>
              <a:t> </a:t>
            </a:r>
            <a:r>
              <a:rPr sz="700" b="1" spc="-30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700" b="1" spc="-25" dirty="0">
                <a:solidFill>
                  <a:srgbClr val="575756"/>
                </a:solidFill>
                <a:latin typeface="Verdana"/>
                <a:cs typeface="Verdana"/>
              </a:rPr>
              <a:t>nd</a:t>
            </a:r>
            <a:r>
              <a:rPr sz="700" b="1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700" b="1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700" b="1" spc="-2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700" b="1" spc="-1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700" b="1" spc="-3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700" b="1" spc="-2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700" b="1" spc="-30" dirty="0">
                <a:solidFill>
                  <a:srgbClr val="575756"/>
                </a:solidFill>
                <a:latin typeface="Verdana"/>
                <a:cs typeface="Verdana"/>
              </a:rPr>
              <a:t>di</a:t>
            </a:r>
            <a:r>
              <a:rPr sz="700" b="1" spc="-2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700" b="1" spc="0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700" b="1" spc="-7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700" b="1" spc="-20" dirty="0">
                <a:solidFill>
                  <a:srgbClr val="575756"/>
                </a:solidFill>
                <a:latin typeface="Verdana"/>
                <a:cs typeface="Verdana"/>
              </a:rPr>
              <a:t>pe</a:t>
            </a:r>
            <a:r>
              <a:rPr sz="700" b="1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700" b="1" spc="-2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700" b="1" spc="-2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700" b="1" spc="-30" dirty="0">
                <a:solidFill>
                  <a:srgbClr val="575756"/>
                </a:solidFill>
                <a:latin typeface="Verdana"/>
                <a:cs typeface="Verdana"/>
              </a:rPr>
              <a:t>na</a:t>
            </a:r>
            <a:r>
              <a:rPr sz="700" b="1" spc="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700" b="1" spc="-7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700" b="1" spc="-25" dirty="0">
                <a:solidFill>
                  <a:srgbClr val="575756"/>
                </a:solidFill>
                <a:latin typeface="Verdana"/>
                <a:cs typeface="Verdana"/>
              </a:rPr>
              <a:t>out</a:t>
            </a:r>
            <a:r>
              <a:rPr sz="700" b="1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700" b="1" spc="-25" dirty="0">
                <a:solidFill>
                  <a:srgbClr val="575756"/>
                </a:solidFill>
                <a:latin typeface="Verdana"/>
                <a:cs typeface="Verdana"/>
              </a:rPr>
              <a:t>om</a:t>
            </a:r>
            <a:r>
              <a:rPr sz="700" b="1" spc="-1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700" b="1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181683" y="5051582"/>
            <a:ext cx="163195" cy="1695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-95" dirty="0">
                <a:solidFill>
                  <a:srgbClr val="575756"/>
                </a:solidFill>
                <a:latin typeface="Verdana"/>
                <a:cs typeface="Verdana"/>
              </a:rPr>
              <a:t>01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3300" y="1647905"/>
            <a:ext cx="6129655" cy="24472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386080" indent="0">
              <a:lnSpc>
                <a:spcPts val="1300"/>
              </a:lnSpc>
            </a:pP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ep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b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se</a:t>
            </a:r>
            <a:r>
              <a:rPr sz="1100" spc="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vi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ef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la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60" dirty="0">
                <a:solidFill>
                  <a:srgbClr val="575756"/>
                </a:solidFill>
                <a:latin typeface="Verdana"/>
                <a:cs typeface="Verdana"/>
              </a:rPr>
              <a:t>2</a:t>
            </a:r>
            <a:r>
              <a:rPr sz="1100" spc="-85" dirty="0">
                <a:solidFill>
                  <a:srgbClr val="575756"/>
                </a:solidFill>
                <a:latin typeface="Verdana"/>
                <a:cs typeface="Verdana"/>
              </a:rPr>
              <a:t>0</a:t>
            </a:r>
            <a:r>
              <a:rPr sz="1100" spc="-95" dirty="0">
                <a:solidFill>
                  <a:srgbClr val="575756"/>
                </a:solidFill>
                <a:latin typeface="Verdana"/>
                <a:cs typeface="Verdana"/>
              </a:rPr>
              <a:t>1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1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ghl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gh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d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5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k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se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y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ivi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dua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,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x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im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1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endParaRPr sz="1100" dirty="0">
              <a:latin typeface="Verdana"/>
              <a:cs typeface="Verdana"/>
            </a:endParaRPr>
          </a:p>
          <a:p>
            <a:pPr marL="12700" marR="87630">
              <a:lnSpc>
                <a:spcPts val="1300"/>
              </a:lnSpc>
            </a:pP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,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se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-90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-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lia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b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ui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il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4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.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Si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6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,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fo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us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wha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rs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pl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50" dirty="0">
                <a:solidFill>
                  <a:srgbClr val="575756"/>
                </a:solidFill>
                <a:latin typeface="Verdana"/>
                <a:cs typeface="Verdana"/>
              </a:rPr>
              <a:t>b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y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ado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pe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na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ou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om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pp</a:t>
            </a:r>
            <a:r>
              <a:rPr sz="1100" spc="-1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spc="-5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v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b</a:t>
            </a:r>
            <a:r>
              <a:rPr sz="1100" spc="-4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y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‘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70" dirty="0">
                <a:solidFill>
                  <a:srgbClr val="575756"/>
                </a:solidFill>
                <a:latin typeface="Verdana"/>
                <a:cs typeface="Verdana"/>
              </a:rPr>
              <a:t>’</a:t>
            </a:r>
            <a:r>
              <a:rPr sz="1100" spc="9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go</a:t>
            </a:r>
            <a:r>
              <a:rPr sz="1100" spc="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y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se</a:t>
            </a:r>
            <a:r>
              <a:rPr sz="1100" spc="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vi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spc="-1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5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v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b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oo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da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mi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g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su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aini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b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se</a:t>
            </a:r>
            <a:r>
              <a:rPr sz="1100" spc="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vi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la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.</a:t>
            </a:r>
            <a:endParaRPr sz="1100" dirty="0">
              <a:latin typeface="Verdana"/>
              <a:cs typeface="Verdana"/>
            </a:endParaRPr>
          </a:p>
          <a:p>
            <a:pPr>
              <a:lnSpc>
                <a:spcPts val="1100"/>
              </a:lnSpc>
              <a:spcBef>
                <a:spcPts val="34"/>
              </a:spcBef>
            </a:pPr>
            <a:endParaRPr sz="1100" dirty="0"/>
          </a:p>
          <a:p>
            <a:pPr marL="12700" marR="253365">
              <a:lnSpc>
                <a:spcPts val="1300"/>
              </a:lnSpc>
            </a:pP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y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se</a:t>
            </a:r>
            <a:r>
              <a:rPr sz="1100" spc="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vi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1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60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,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so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ia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5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,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ho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us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b</a:t>
            </a:r>
            <a:r>
              <a:rPr sz="1100" spc="-4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y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av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5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v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d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oo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1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pe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na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ou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om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.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vid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5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pp</a:t>
            </a:r>
            <a:r>
              <a:rPr sz="1100" spc="-1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ead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b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endParaRPr sz="1100" dirty="0">
              <a:latin typeface="Verdana"/>
              <a:cs typeface="Verdana"/>
            </a:endParaRPr>
          </a:p>
          <a:p>
            <a:pPr marL="12700" marR="12700">
              <a:lnSpc>
                <a:spcPts val="1300"/>
              </a:lnSpc>
            </a:pP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ou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om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6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ivi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dua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b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6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1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gan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ado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pp</a:t>
            </a:r>
            <a:r>
              <a:rPr sz="1100" spc="-1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. </a:t>
            </a:r>
            <a:r>
              <a:rPr sz="1100" spc="-65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60" dirty="0">
                <a:solidFill>
                  <a:srgbClr val="575756"/>
                </a:solidFill>
                <a:latin typeface="Verdana"/>
                <a:cs typeface="Verdana"/>
              </a:rPr>
              <a:t>k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rs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1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al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to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rs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av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id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ti</a:t>
            </a:r>
            <a:r>
              <a:rPr sz="1100" spc="-5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5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45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es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pe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na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l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ou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om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pp</a:t>
            </a:r>
            <a:r>
              <a:rPr sz="1100" spc="-1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ha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x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pe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vid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4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.</a:t>
            </a:r>
            <a:endParaRPr sz="1100" dirty="0">
              <a:latin typeface="Verdana"/>
              <a:cs typeface="Verdana"/>
            </a:endParaRPr>
          </a:p>
          <a:p>
            <a:pPr>
              <a:lnSpc>
                <a:spcPts val="1100"/>
              </a:lnSpc>
              <a:spcBef>
                <a:spcPts val="34"/>
              </a:spcBef>
            </a:pPr>
            <a:endParaRPr sz="1100" dirty="0"/>
          </a:p>
          <a:p>
            <a:pPr marL="12700" marR="559435">
              <a:lnSpc>
                <a:spcPts val="1300"/>
              </a:lnSpc>
            </a:pP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na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om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Ne</a:t>
            </a:r>
            <a:r>
              <a:rPr sz="1100" spc="-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45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k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gh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ha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lla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b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v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y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spc="-1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d 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6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y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60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.</a:t>
            </a:r>
            <a:endParaRPr sz="11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6350" y="0"/>
            <a:ext cx="7572705" cy="8526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15999" y="5038418"/>
            <a:ext cx="7056005" cy="0"/>
          </a:xfrm>
          <a:custGeom>
            <a:avLst/>
            <a:gdLst/>
            <a:ahLst/>
            <a:cxnLst/>
            <a:rect l="l" t="t" r="r" b="b"/>
            <a:pathLst>
              <a:path w="7056005">
                <a:moveTo>
                  <a:pt x="0" y="0"/>
                </a:moveTo>
                <a:lnTo>
                  <a:pt x="7056005" y="0"/>
                </a:lnTo>
              </a:path>
            </a:pathLst>
          </a:custGeom>
          <a:ln w="3175">
            <a:solidFill>
              <a:srgbClr val="0042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13092" y="1206284"/>
            <a:ext cx="1093470" cy="2946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-25" dirty="0">
                <a:solidFill>
                  <a:srgbClr val="00918E"/>
                </a:solidFill>
                <a:latin typeface="Verdana"/>
                <a:cs typeface="Verdana"/>
              </a:rPr>
              <a:t>C</a:t>
            </a:r>
            <a:r>
              <a:rPr sz="1800" b="1" spc="-100" dirty="0">
                <a:solidFill>
                  <a:srgbClr val="00918E"/>
                </a:solidFill>
                <a:latin typeface="Verdana"/>
                <a:cs typeface="Verdana"/>
              </a:rPr>
              <a:t>o</a:t>
            </a:r>
            <a:r>
              <a:rPr sz="1800" b="1" spc="-130" dirty="0">
                <a:solidFill>
                  <a:srgbClr val="00918E"/>
                </a:solidFill>
                <a:latin typeface="Verdana"/>
                <a:cs typeface="Verdana"/>
              </a:rPr>
              <a:t>n</a:t>
            </a:r>
            <a:r>
              <a:rPr sz="1800" b="1" spc="-90" dirty="0">
                <a:solidFill>
                  <a:srgbClr val="00918E"/>
                </a:solidFill>
                <a:latin typeface="Verdana"/>
                <a:cs typeface="Verdana"/>
              </a:rPr>
              <a:t>t</a:t>
            </a:r>
            <a:r>
              <a:rPr sz="1800" b="1" spc="-80" dirty="0">
                <a:solidFill>
                  <a:srgbClr val="00918E"/>
                </a:solidFill>
                <a:latin typeface="Verdana"/>
                <a:cs typeface="Verdana"/>
              </a:rPr>
              <a:t>e</a:t>
            </a:r>
            <a:r>
              <a:rPr sz="1800" b="1" spc="-130" dirty="0">
                <a:solidFill>
                  <a:srgbClr val="00918E"/>
                </a:solidFill>
                <a:latin typeface="Verdana"/>
                <a:cs typeface="Verdana"/>
              </a:rPr>
              <a:t>n</a:t>
            </a:r>
            <a:r>
              <a:rPr sz="1800" b="1" spc="-60" dirty="0">
                <a:solidFill>
                  <a:srgbClr val="00918E"/>
                </a:solidFill>
                <a:latin typeface="Verdana"/>
                <a:cs typeface="Verdana"/>
              </a:rPr>
              <a:t>t</a:t>
            </a:r>
            <a:r>
              <a:rPr sz="1800" b="1" spc="-65" dirty="0">
                <a:solidFill>
                  <a:srgbClr val="00918E"/>
                </a:solidFill>
                <a:latin typeface="Verdana"/>
                <a:cs typeface="Verdana"/>
              </a:rPr>
              <a:t>s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3299" y="5077105"/>
            <a:ext cx="3101975" cy="1225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-20" dirty="0">
                <a:solidFill>
                  <a:srgbClr val="004289"/>
                </a:solidFill>
                <a:latin typeface="Verdana"/>
                <a:cs typeface="Verdana"/>
              </a:rPr>
              <a:t>S</a:t>
            </a:r>
            <a:r>
              <a:rPr sz="700" spc="-15" dirty="0">
                <a:solidFill>
                  <a:srgbClr val="004289"/>
                </a:solidFill>
                <a:latin typeface="Verdana"/>
                <a:cs typeface="Verdana"/>
              </a:rPr>
              <a:t>c</a:t>
            </a:r>
            <a:r>
              <a:rPr sz="700" spc="-25" dirty="0">
                <a:solidFill>
                  <a:srgbClr val="004289"/>
                </a:solidFill>
                <a:latin typeface="Verdana"/>
                <a:cs typeface="Verdana"/>
              </a:rPr>
              <a:t>o</a:t>
            </a:r>
            <a:r>
              <a:rPr sz="700" spc="-5" dirty="0">
                <a:solidFill>
                  <a:srgbClr val="004289"/>
                </a:solidFill>
                <a:latin typeface="Verdana"/>
                <a:cs typeface="Verdana"/>
              </a:rPr>
              <a:t>t</a:t>
            </a:r>
            <a:r>
              <a:rPr sz="700" spc="-25" dirty="0">
                <a:solidFill>
                  <a:srgbClr val="004289"/>
                </a:solidFill>
                <a:latin typeface="Verdana"/>
                <a:cs typeface="Verdana"/>
              </a:rPr>
              <a:t>ti</a:t>
            </a:r>
            <a:r>
              <a:rPr sz="700" spc="-20" dirty="0">
                <a:solidFill>
                  <a:srgbClr val="004289"/>
                </a:solidFill>
                <a:latin typeface="Verdana"/>
                <a:cs typeface="Verdana"/>
              </a:rPr>
              <a:t>s</a:t>
            </a:r>
            <a:r>
              <a:rPr sz="700" spc="0" dirty="0">
                <a:solidFill>
                  <a:srgbClr val="004289"/>
                </a:solidFill>
                <a:latin typeface="Verdana"/>
                <a:cs typeface="Verdana"/>
              </a:rPr>
              <a:t>h</a:t>
            </a:r>
            <a:r>
              <a:rPr sz="700" spc="-70" dirty="0">
                <a:solidFill>
                  <a:srgbClr val="004289"/>
                </a:solidFill>
                <a:latin typeface="Verdana"/>
                <a:cs typeface="Verdana"/>
              </a:rPr>
              <a:t> </a:t>
            </a:r>
            <a:r>
              <a:rPr sz="700" b="1" spc="-40" dirty="0">
                <a:solidFill>
                  <a:srgbClr val="00918E"/>
                </a:solidFill>
                <a:latin typeface="Verdana"/>
                <a:cs typeface="Verdana"/>
              </a:rPr>
              <a:t>S</a:t>
            </a:r>
            <a:r>
              <a:rPr sz="700" b="1" spc="-50" dirty="0">
                <a:solidFill>
                  <a:srgbClr val="00918E"/>
                </a:solidFill>
                <a:latin typeface="Verdana"/>
                <a:cs typeface="Verdana"/>
              </a:rPr>
              <a:t>o</a:t>
            </a:r>
            <a:r>
              <a:rPr sz="700" b="1" spc="-40" dirty="0">
                <a:solidFill>
                  <a:srgbClr val="00918E"/>
                </a:solidFill>
                <a:latin typeface="Verdana"/>
                <a:cs typeface="Verdana"/>
              </a:rPr>
              <a:t>c</a:t>
            </a:r>
            <a:r>
              <a:rPr sz="700" b="1" spc="-45" dirty="0">
                <a:solidFill>
                  <a:srgbClr val="00918E"/>
                </a:solidFill>
                <a:latin typeface="Verdana"/>
                <a:cs typeface="Verdana"/>
              </a:rPr>
              <a:t>i</a:t>
            </a:r>
            <a:r>
              <a:rPr sz="700" b="1" spc="-55" dirty="0">
                <a:solidFill>
                  <a:srgbClr val="00918E"/>
                </a:solidFill>
                <a:latin typeface="Verdana"/>
                <a:cs typeface="Verdana"/>
              </a:rPr>
              <a:t>a</a:t>
            </a:r>
            <a:r>
              <a:rPr sz="700" b="1" spc="-25" dirty="0">
                <a:solidFill>
                  <a:srgbClr val="00918E"/>
                </a:solidFill>
                <a:latin typeface="Verdana"/>
                <a:cs typeface="Verdana"/>
              </a:rPr>
              <a:t>l</a:t>
            </a:r>
            <a:r>
              <a:rPr sz="700" b="1" spc="-70" dirty="0">
                <a:solidFill>
                  <a:srgbClr val="00918E"/>
                </a:solidFill>
                <a:latin typeface="Verdana"/>
                <a:cs typeface="Verdana"/>
              </a:rPr>
              <a:t> </a:t>
            </a:r>
            <a:r>
              <a:rPr sz="700" b="1" spc="-40" dirty="0">
                <a:solidFill>
                  <a:srgbClr val="00918E"/>
                </a:solidFill>
                <a:latin typeface="Verdana"/>
                <a:cs typeface="Verdana"/>
              </a:rPr>
              <a:t>S</a:t>
            </a:r>
            <a:r>
              <a:rPr sz="700" b="1" spc="-45" dirty="0">
                <a:solidFill>
                  <a:srgbClr val="00918E"/>
                </a:solidFill>
                <a:latin typeface="Verdana"/>
                <a:cs typeface="Verdana"/>
              </a:rPr>
              <a:t>e</a:t>
            </a:r>
            <a:r>
              <a:rPr sz="700" b="1" spc="-35" dirty="0">
                <a:solidFill>
                  <a:srgbClr val="00918E"/>
                </a:solidFill>
                <a:latin typeface="Verdana"/>
                <a:cs typeface="Verdana"/>
              </a:rPr>
              <a:t>r</a:t>
            </a:r>
            <a:r>
              <a:rPr sz="700" b="1" spc="-50" dirty="0">
                <a:solidFill>
                  <a:srgbClr val="00918E"/>
                </a:solidFill>
                <a:latin typeface="Verdana"/>
                <a:cs typeface="Verdana"/>
              </a:rPr>
              <a:t>v</a:t>
            </a:r>
            <a:r>
              <a:rPr sz="700" b="1" spc="-45" dirty="0">
                <a:solidFill>
                  <a:srgbClr val="00918E"/>
                </a:solidFill>
                <a:latin typeface="Verdana"/>
                <a:cs typeface="Verdana"/>
              </a:rPr>
              <a:t>i</a:t>
            </a:r>
            <a:r>
              <a:rPr sz="700" b="1" spc="-50" dirty="0">
                <a:solidFill>
                  <a:srgbClr val="00918E"/>
                </a:solidFill>
                <a:latin typeface="Verdana"/>
                <a:cs typeface="Verdana"/>
              </a:rPr>
              <a:t>c</a:t>
            </a:r>
            <a:r>
              <a:rPr sz="700" b="1" spc="-40" dirty="0">
                <a:solidFill>
                  <a:srgbClr val="00918E"/>
                </a:solidFill>
                <a:latin typeface="Verdana"/>
                <a:cs typeface="Verdana"/>
              </a:rPr>
              <a:t>e</a:t>
            </a:r>
            <a:r>
              <a:rPr sz="700" b="1" spc="-25" dirty="0">
                <a:solidFill>
                  <a:srgbClr val="00918E"/>
                </a:solidFill>
                <a:latin typeface="Verdana"/>
                <a:cs typeface="Verdana"/>
              </a:rPr>
              <a:t>s</a:t>
            </a:r>
            <a:r>
              <a:rPr sz="700" b="1" spc="-65" dirty="0">
                <a:solidFill>
                  <a:srgbClr val="00918E"/>
                </a:solidFill>
                <a:latin typeface="Verdana"/>
                <a:cs typeface="Verdana"/>
              </a:rPr>
              <a:t> </a:t>
            </a:r>
            <a:r>
              <a:rPr sz="700" spc="-20" dirty="0">
                <a:solidFill>
                  <a:srgbClr val="004289"/>
                </a:solidFill>
                <a:latin typeface="Verdana"/>
                <a:cs typeface="Verdana"/>
              </a:rPr>
              <a:t>C</a:t>
            </a:r>
            <a:r>
              <a:rPr sz="700" spc="-25" dirty="0">
                <a:solidFill>
                  <a:srgbClr val="004289"/>
                </a:solidFill>
                <a:latin typeface="Verdana"/>
                <a:cs typeface="Verdana"/>
              </a:rPr>
              <a:t>o</a:t>
            </a:r>
            <a:r>
              <a:rPr sz="700" spc="-30" dirty="0">
                <a:solidFill>
                  <a:srgbClr val="004289"/>
                </a:solidFill>
                <a:latin typeface="Verdana"/>
                <a:cs typeface="Verdana"/>
              </a:rPr>
              <a:t>u</a:t>
            </a:r>
            <a:r>
              <a:rPr sz="700" spc="-25" dirty="0">
                <a:solidFill>
                  <a:srgbClr val="004289"/>
                </a:solidFill>
                <a:latin typeface="Verdana"/>
                <a:cs typeface="Verdana"/>
              </a:rPr>
              <a:t>n</a:t>
            </a:r>
            <a:r>
              <a:rPr sz="700" spc="-15" dirty="0">
                <a:solidFill>
                  <a:srgbClr val="004289"/>
                </a:solidFill>
                <a:latin typeface="Verdana"/>
                <a:cs typeface="Verdana"/>
              </a:rPr>
              <a:t>c</a:t>
            </a:r>
            <a:r>
              <a:rPr sz="700" spc="-30" dirty="0">
                <a:solidFill>
                  <a:srgbClr val="004289"/>
                </a:solidFill>
                <a:latin typeface="Verdana"/>
                <a:cs typeface="Verdana"/>
              </a:rPr>
              <a:t>i</a:t>
            </a:r>
            <a:r>
              <a:rPr sz="700" spc="0" dirty="0">
                <a:solidFill>
                  <a:srgbClr val="004289"/>
                </a:solidFill>
                <a:latin typeface="Verdana"/>
                <a:cs typeface="Verdana"/>
              </a:rPr>
              <a:t>l</a:t>
            </a:r>
            <a:r>
              <a:rPr sz="700" spc="-70" dirty="0">
                <a:solidFill>
                  <a:srgbClr val="004289"/>
                </a:solidFill>
                <a:latin typeface="Verdana"/>
                <a:cs typeface="Verdana"/>
              </a:rPr>
              <a:t> </a:t>
            </a:r>
            <a:r>
              <a:rPr sz="1050" spc="0" baseline="7936" dirty="0">
                <a:solidFill>
                  <a:srgbClr val="00918E"/>
                </a:solidFill>
                <a:latin typeface="Verdana"/>
                <a:cs typeface="Verdana"/>
              </a:rPr>
              <a:t>|</a:t>
            </a:r>
            <a:r>
              <a:rPr sz="1050" spc="-104" baseline="7936" dirty="0">
                <a:solidFill>
                  <a:srgbClr val="00918E"/>
                </a:solidFill>
                <a:latin typeface="Verdana"/>
                <a:cs typeface="Verdana"/>
              </a:rPr>
              <a:t> </a:t>
            </a:r>
            <a:r>
              <a:rPr sz="700" b="1" spc="-30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700" b="1" spc="-25" dirty="0">
                <a:solidFill>
                  <a:srgbClr val="575756"/>
                </a:solidFill>
                <a:latin typeface="Verdana"/>
                <a:cs typeface="Verdana"/>
              </a:rPr>
              <a:t>nd</a:t>
            </a:r>
            <a:r>
              <a:rPr sz="700" b="1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700" b="1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700" b="1" spc="-2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700" b="1" spc="-1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700" b="1" spc="-3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700" b="1" spc="-2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700" b="1" spc="-30" dirty="0">
                <a:solidFill>
                  <a:srgbClr val="575756"/>
                </a:solidFill>
                <a:latin typeface="Verdana"/>
                <a:cs typeface="Verdana"/>
              </a:rPr>
              <a:t>di</a:t>
            </a:r>
            <a:r>
              <a:rPr sz="700" b="1" spc="-2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700" b="1" spc="0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700" b="1" spc="-7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700" b="1" spc="-20" dirty="0">
                <a:solidFill>
                  <a:srgbClr val="575756"/>
                </a:solidFill>
                <a:latin typeface="Verdana"/>
                <a:cs typeface="Verdana"/>
              </a:rPr>
              <a:t>pe</a:t>
            </a:r>
            <a:r>
              <a:rPr sz="700" b="1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700" b="1" spc="-2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700" b="1" spc="-2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700" b="1" spc="-30" dirty="0">
                <a:solidFill>
                  <a:srgbClr val="575756"/>
                </a:solidFill>
                <a:latin typeface="Verdana"/>
                <a:cs typeface="Verdana"/>
              </a:rPr>
              <a:t>na</a:t>
            </a:r>
            <a:r>
              <a:rPr sz="700" b="1" spc="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700" b="1" spc="-7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700" b="1" spc="-25" dirty="0">
                <a:solidFill>
                  <a:srgbClr val="575756"/>
                </a:solidFill>
                <a:latin typeface="Verdana"/>
                <a:cs typeface="Verdana"/>
              </a:rPr>
              <a:t>out</a:t>
            </a:r>
            <a:r>
              <a:rPr sz="700" b="1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700" b="1" spc="-25" dirty="0">
                <a:solidFill>
                  <a:srgbClr val="575756"/>
                </a:solidFill>
                <a:latin typeface="Verdana"/>
                <a:cs typeface="Verdana"/>
              </a:rPr>
              <a:t>om</a:t>
            </a:r>
            <a:r>
              <a:rPr sz="700" b="1" spc="-1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700" b="1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2672" y="1640285"/>
            <a:ext cx="201295" cy="29921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60" dirty="0">
                <a:solidFill>
                  <a:srgbClr val="575756"/>
                </a:solidFill>
                <a:latin typeface="Verdana"/>
                <a:cs typeface="Verdana"/>
              </a:rPr>
              <a:t>03</a:t>
            </a:r>
            <a:endParaRPr sz="1100">
              <a:latin typeface="Verdana"/>
              <a:cs typeface="Verdana"/>
            </a:endParaRPr>
          </a:p>
          <a:p>
            <a:pPr marL="12700">
              <a:lnSpc>
                <a:spcPts val="1300"/>
              </a:lnSpc>
            </a:pPr>
            <a:r>
              <a:rPr sz="1100" spc="-60" dirty="0">
                <a:solidFill>
                  <a:srgbClr val="575756"/>
                </a:solidFill>
                <a:latin typeface="Verdana"/>
                <a:cs typeface="Verdana"/>
              </a:rPr>
              <a:t>03</a:t>
            </a:r>
            <a:endParaRPr sz="1100">
              <a:latin typeface="Verdana"/>
              <a:cs typeface="Verdana"/>
            </a:endParaRPr>
          </a:p>
          <a:p>
            <a:pPr marL="12700">
              <a:lnSpc>
                <a:spcPts val="1300"/>
              </a:lnSpc>
            </a:pP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0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4</a:t>
            </a:r>
            <a:endParaRPr sz="1100">
              <a:latin typeface="Verdana"/>
              <a:cs typeface="Verdana"/>
            </a:endParaRPr>
          </a:p>
          <a:p>
            <a:pPr marL="12700">
              <a:lnSpc>
                <a:spcPts val="1300"/>
              </a:lnSpc>
            </a:pPr>
            <a:r>
              <a:rPr sz="1100" spc="-50" dirty="0">
                <a:solidFill>
                  <a:srgbClr val="575756"/>
                </a:solidFill>
                <a:latin typeface="Verdana"/>
                <a:cs typeface="Verdana"/>
              </a:rPr>
              <a:t>05</a:t>
            </a:r>
            <a:endParaRPr sz="1100">
              <a:latin typeface="Verdana"/>
              <a:cs typeface="Verdana"/>
            </a:endParaRPr>
          </a:p>
          <a:p>
            <a:pPr marL="12700">
              <a:lnSpc>
                <a:spcPts val="1300"/>
              </a:lnSpc>
            </a:pP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0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6</a:t>
            </a:r>
            <a:endParaRPr sz="1100">
              <a:latin typeface="Verdana"/>
              <a:cs typeface="Verdana"/>
            </a:endParaRPr>
          </a:p>
          <a:p>
            <a:pPr marL="12700">
              <a:lnSpc>
                <a:spcPts val="1300"/>
              </a:lnSpc>
            </a:pPr>
            <a:r>
              <a:rPr sz="1100" spc="-65" dirty="0">
                <a:solidFill>
                  <a:srgbClr val="575756"/>
                </a:solidFill>
                <a:latin typeface="Verdana"/>
                <a:cs typeface="Verdana"/>
              </a:rPr>
              <a:t>07</a:t>
            </a:r>
            <a:endParaRPr sz="1100">
              <a:latin typeface="Verdana"/>
              <a:cs typeface="Verdana"/>
            </a:endParaRPr>
          </a:p>
          <a:p>
            <a:pPr marL="12700">
              <a:lnSpc>
                <a:spcPts val="1300"/>
              </a:lnSpc>
            </a:pP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08</a:t>
            </a:r>
            <a:endParaRPr sz="1100">
              <a:latin typeface="Verdana"/>
              <a:cs typeface="Verdana"/>
            </a:endParaRPr>
          </a:p>
          <a:p>
            <a:pPr marL="12700">
              <a:lnSpc>
                <a:spcPts val="1300"/>
              </a:lnSpc>
            </a:pP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09</a:t>
            </a:r>
            <a:endParaRPr sz="1100">
              <a:latin typeface="Verdana"/>
              <a:cs typeface="Verdana"/>
            </a:endParaRPr>
          </a:p>
          <a:p>
            <a:pPr marL="12700">
              <a:lnSpc>
                <a:spcPts val="1300"/>
              </a:lnSpc>
            </a:pPr>
            <a:r>
              <a:rPr sz="1100" spc="-90" dirty="0">
                <a:solidFill>
                  <a:srgbClr val="575756"/>
                </a:solidFill>
                <a:latin typeface="Verdana"/>
                <a:cs typeface="Verdana"/>
              </a:rPr>
              <a:t>10</a:t>
            </a:r>
            <a:endParaRPr sz="1100">
              <a:latin typeface="Verdana"/>
              <a:cs typeface="Verdana"/>
            </a:endParaRPr>
          </a:p>
          <a:p>
            <a:pPr marL="12700">
              <a:lnSpc>
                <a:spcPts val="1300"/>
              </a:lnSpc>
            </a:pPr>
            <a:r>
              <a:rPr sz="1100" spc="-95" dirty="0">
                <a:solidFill>
                  <a:srgbClr val="575756"/>
                </a:solidFill>
                <a:latin typeface="Verdana"/>
                <a:cs typeface="Verdana"/>
              </a:rPr>
              <a:t>11</a:t>
            </a:r>
            <a:endParaRPr sz="1100">
              <a:latin typeface="Verdana"/>
              <a:cs typeface="Verdana"/>
            </a:endParaRPr>
          </a:p>
          <a:p>
            <a:pPr marL="12700">
              <a:lnSpc>
                <a:spcPts val="1300"/>
              </a:lnSpc>
            </a:pPr>
            <a:r>
              <a:rPr sz="1100" spc="-65" dirty="0">
                <a:solidFill>
                  <a:srgbClr val="575756"/>
                </a:solidFill>
                <a:latin typeface="Verdana"/>
                <a:cs typeface="Verdana"/>
              </a:rPr>
              <a:t>12</a:t>
            </a:r>
            <a:endParaRPr sz="1100">
              <a:latin typeface="Verdana"/>
              <a:cs typeface="Verdana"/>
            </a:endParaRPr>
          </a:p>
          <a:p>
            <a:pPr marL="12700">
              <a:lnSpc>
                <a:spcPts val="1300"/>
              </a:lnSpc>
            </a:pPr>
            <a:r>
              <a:rPr sz="1100" spc="-65" dirty="0">
                <a:solidFill>
                  <a:srgbClr val="575756"/>
                </a:solidFill>
                <a:latin typeface="Verdana"/>
                <a:cs typeface="Verdana"/>
              </a:rPr>
              <a:t>13</a:t>
            </a:r>
            <a:endParaRPr sz="1100">
              <a:latin typeface="Verdana"/>
              <a:cs typeface="Verdana"/>
            </a:endParaRPr>
          </a:p>
          <a:p>
            <a:pPr marL="12700">
              <a:lnSpc>
                <a:spcPts val="1300"/>
              </a:lnSpc>
            </a:pPr>
            <a:r>
              <a:rPr sz="1100" spc="-100" dirty="0">
                <a:solidFill>
                  <a:srgbClr val="575756"/>
                </a:solidFill>
                <a:latin typeface="Verdana"/>
                <a:cs typeface="Verdana"/>
              </a:rPr>
              <a:t>14</a:t>
            </a:r>
            <a:endParaRPr sz="1100">
              <a:latin typeface="Verdana"/>
              <a:cs typeface="Verdana"/>
            </a:endParaRPr>
          </a:p>
          <a:p>
            <a:pPr marL="12700">
              <a:lnSpc>
                <a:spcPts val="1300"/>
              </a:lnSpc>
            </a:pPr>
            <a:r>
              <a:rPr sz="1100" spc="-90" dirty="0">
                <a:solidFill>
                  <a:srgbClr val="575756"/>
                </a:solidFill>
                <a:latin typeface="Verdana"/>
                <a:cs typeface="Verdana"/>
              </a:rPr>
              <a:t>16</a:t>
            </a:r>
            <a:endParaRPr sz="1100">
              <a:latin typeface="Verdana"/>
              <a:cs typeface="Verdana"/>
            </a:endParaRPr>
          </a:p>
          <a:p>
            <a:pPr marL="12700">
              <a:lnSpc>
                <a:spcPts val="1300"/>
              </a:lnSpc>
            </a:pPr>
            <a:r>
              <a:rPr sz="1100" spc="-100" dirty="0">
                <a:solidFill>
                  <a:srgbClr val="575756"/>
                </a:solidFill>
                <a:latin typeface="Verdana"/>
                <a:cs typeface="Verdana"/>
              </a:rPr>
              <a:t>17</a:t>
            </a:r>
            <a:endParaRPr sz="1100">
              <a:latin typeface="Verdana"/>
              <a:cs typeface="Verdana"/>
            </a:endParaRPr>
          </a:p>
          <a:p>
            <a:pPr marL="12700">
              <a:lnSpc>
                <a:spcPts val="1300"/>
              </a:lnSpc>
            </a:pPr>
            <a:r>
              <a:rPr sz="1100" spc="-75" dirty="0">
                <a:solidFill>
                  <a:srgbClr val="575756"/>
                </a:solidFill>
                <a:latin typeface="Verdana"/>
                <a:cs typeface="Verdana"/>
              </a:rPr>
              <a:t>18</a:t>
            </a:r>
            <a:endParaRPr sz="1100">
              <a:latin typeface="Verdana"/>
              <a:cs typeface="Verdana"/>
            </a:endParaRPr>
          </a:p>
          <a:p>
            <a:pPr marL="12700">
              <a:lnSpc>
                <a:spcPts val="1300"/>
              </a:lnSpc>
            </a:pPr>
            <a:r>
              <a:rPr sz="1100" spc="-90" dirty="0">
                <a:solidFill>
                  <a:srgbClr val="575756"/>
                </a:solidFill>
                <a:latin typeface="Verdana"/>
                <a:cs typeface="Verdana"/>
              </a:rPr>
              <a:t>19</a:t>
            </a:r>
            <a:endParaRPr sz="1100">
              <a:latin typeface="Verdana"/>
              <a:cs typeface="Verdana"/>
            </a:endParaRPr>
          </a:p>
          <a:p>
            <a:pPr marL="12700">
              <a:lnSpc>
                <a:spcPts val="1300"/>
              </a:lnSpc>
            </a:pPr>
            <a:r>
              <a:rPr sz="1100" spc="-60" dirty="0">
                <a:solidFill>
                  <a:srgbClr val="575756"/>
                </a:solidFill>
                <a:latin typeface="Verdana"/>
                <a:cs typeface="Verdana"/>
              </a:rPr>
              <a:t>20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9911" y="1647905"/>
            <a:ext cx="5088890" cy="29845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2943225">
              <a:lnSpc>
                <a:spcPts val="1300"/>
              </a:lnSpc>
            </a:pPr>
            <a:r>
              <a:rPr sz="1100" b="1" spc="-125" dirty="0">
                <a:solidFill>
                  <a:srgbClr val="00A3A4"/>
                </a:solidFill>
                <a:latin typeface="Verdana"/>
                <a:cs typeface="Verdana"/>
              </a:rPr>
              <a:t>W</a:t>
            </a:r>
            <a:r>
              <a:rPr sz="1100" b="1" spc="-85" dirty="0">
                <a:solidFill>
                  <a:srgbClr val="00A3A4"/>
                </a:solidFill>
                <a:latin typeface="Verdana"/>
                <a:cs typeface="Verdana"/>
              </a:rPr>
              <a:t>h</a:t>
            </a:r>
            <a:r>
              <a:rPr sz="1100" b="1" spc="-50" dirty="0">
                <a:solidFill>
                  <a:srgbClr val="00A3A4"/>
                </a:solidFill>
                <a:latin typeface="Verdana"/>
                <a:cs typeface="Verdana"/>
              </a:rPr>
              <a:t>o </a:t>
            </a:r>
            <a:r>
              <a:rPr sz="1100" b="1" spc="-55" dirty="0">
                <a:solidFill>
                  <a:srgbClr val="00A3A4"/>
                </a:solidFill>
                <a:latin typeface="Verdana"/>
                <a:cs typeface="Verdana"/>
              </a:rPr>
              <a:t>i</a:t>
            </a:r>
            <a:r>
              <a:rPr sz="1100" b="1" spc="-40" dirty="0">
                <a:solidFill>
                  <a:srgbClr val="00A3A4"/>
                </a:solidFill>
                <a:latin typeface="Verdana"/>
                <a:cs typeface="Verdana"/>
              </a:rPr>
              <a:t>s</a:t>
            </a:r>
            <a:r>
              <a:rPr sz="1100" b="1" spc="-50" dirty="0">
                <a:solidFill>
                  <a:srgbClr val="00A3A4"/>
                </a:solidFill>
                <a:latin typeface="Verdana"/>
                <a:cs typeface="Verdana"/>
              </a:rPr>
              <a:t> t</a:t>
            </a:r>
            <a:r>
              <a:rPr sz="1100" b="1" spc="-85" dirty="0">
                <a:solidFill>
                  <a:srgbClr val="00A3A4"/>
                </a:solidFill>
                <a:latin typeface="Verdana"/>
                <a:cs typeface="Verdana"/>
              </a:rPr>
              <a:t>h</a:t>
            </a:r>
            <a:r>
              <a:rPr sz="1100" b="1" spc="-55" dirty="0">
                <a:solidFill>
                  <a:srgbClr val="00A3A4"/>
                </a:solidFill>
                <a:latin typeface="Verdana"/>
                <a:cs typeface="Verdana"/>
              </a:rPr>
              <a:t>i</a:t>
            </a:r>
            <a:r>
              <a:rPr sz="1100" b="1" spc="-40" dirty="0">
                <a:solidFill>
                  <a:srgbClr val="00A3A4"/>
                </a:solidFill>
                <a:latin typeface="Verdana"/>
                <a:cs typeface="Verdana"/>
              </a:rPr>
              <a:t>s</a:t>
            </a:r>
            <a:r>
              <a:rPr sz="1100" b="1" spc="-50" dirty="0">
                <a:solidFill>
                  <a:srgbClr val="00A3A4"/>
                </a:solidFill>
                <a:latin typeface="Verdana"/>
                <a:cs typeface="Verdana"/>
              </a:rPr>
              <a:t> </a:t>
            </a:r>
            <a:r>
              <a:rPr sz="1100" b="1" spc="-65" dirty="0">
                <a:solidFill>
                  <a:srgbClr val="00A3A4"/>
                </a:solidFill>
                <a:latin typeface="Verdana"/>
                <a:cs typeface="Verdana"/>
              </a:rPr>
              <a:t>r</a:t>
            </a:r>
            <a:r>
              <a:rPr sz="1100" b="1" spc="-55" dirty="0">
                <a:solidFill>
                  <a:srgbClr val="00A3A4"/>
                </a:solidFill>
                <a:latin typeface="Verdana"/>
                <a:cs typeface="Verdana"/>
              </a:rPr>
              <a:t>e</a:t>
            </a:r>
            <a:r>
              <a:rPr sz="1100" b="1" spc="-75" dirty="0">
                <a:solidFill>
                  <a:srgbClr val="00A3A4"/>
                </a:solidFill>
                <a:latin typeface="Verdana"/>
                <a:cs typeface="Verdana"/>
              </a:rPr>
              <a:t>so</a:t>
            </a:r>
            <a:r>
              <a:rPr sz="1100" b="1" spc="-95" dirty="0">
                <a:solidFill>
                  <a:srgbClr val="00A3A4"/>
                </a:solidFill>
                <a:latin typeface="Verdana"/>
                <a:cs typeface="Verdana"/>
              </a:rPr>
              <a:t>u</a:t>
            </a:r>
            <a:r>
              <a:rPr sz="1100" b="1" spc="-60" dirty="0">
                <a:solidFill>
                  <a:srgbClr val="00A3A4"/>
                </a:solidFill>
                <a:latin typeface="Verdana"/>
                <a:cs typeface="Verdana"/>
              </a:rPr>
              <a:t>rc</a:t>
            </a:r>
            <a:r>
              <a:rPr sz="1100" b="1" spc="-40" dirty="0">
                <a:solidFill>
                  <a:srgbClr val="00A3A4"/>
                </a:solidFill>
                <a:latin typeface="Verdana"/>
                <a:cs typeface="Verdana"/>
              </a:rPr>
              <a:t>e</a:t>
            </a:r>
            <a:r>
              <a:rPr sz="1100" b="1" spc="-50" dirty="0">
                <a:solidFill>
                  <a:srgbClr val="00A3A4"/>
                </a:solidFill>
                <a:latin typeface="Verdana"/>
                <a:cs typeface="Verdana"/>
              </a:rPr>
              <a:t> </a:t>
            </a:r>
            <a:r>
              <a:rPr sz="1100" b="1" spc="-70" dirty="0">
                <a:solidFill>
                  <a:srgbClr val="00A3A4"/>
                </a:solidFill>
                <a:latin typeface="Verdana"/>
                <a:cs typeface="Verdana"/>
              </a:rPr>
              <a:t>f</a:t>
            </a:r>
            <a:r>
              <a:rPr sz="1100" b="1" spc="-75" dirty="0">
                <a:solidFill>
                  <a:srgbClr val="00A3A4"/>
                </a:solidFill>
                <a:latin typeface="Verdana"/>
                <a:cs typeface="Verdana"/>
              </a:rPr>
              <a:t>o</a:t>
            </a:r>
            <a:r>
              <a:rPr sz="1100" b="1" spc="-85" dirty="0">
                <a:solidFill>
                  <a:srgbClr val="00A3A4"/>
                </a:solidFill>
                <a:latin typeface="Verdana"/>
                <a:cs typeface="Verdana"/>
              </a:rPr>
              <a:t>r</a:t>
            </a:r>
            <a:r>
              <a:rPr sz="1100" b="1" spc="-45" dirty="0">
                <a:solidFill>
                  <a:srgbClr val="00A3A4"/>
                </a:solidFill>
                <a:latin typeface="Verdana"/>
                <a:cs typeface="Verdana"/>
              </a:rPr>
              <a:t>?</a:t>
            </a:r>
            <a:r>
              <a:rPr sz="1100" b="1" spc="-25" dirty="0">
                <a:solidFill>
                  <a:srgbClr val="00A3A4"/>
                </a:solidFill>
                <a:latin typeface="Verdana"/>
                <a:cs typeface="Verdana"/>
              </a:rPr>
              <a:t> </a:t>
            </a:r>
            <a:r>
              <a:rPr sz="1100" b="1" spc="-125" dirty="0">
                <a:solidFill>
                  <a:srgbClr val="00A3A4"/>
                </a:solidFill>
                <a:latin typeface="Verdana"/>
                <a:cs typeface="Verdana"/>
              </a:rPr>
              <a:t>W</a:t>
            </a:r>
            <a:r>
              <a:rPr sz="1100" b="1" spc="-85" dirty="0">
                <a:solidFill>
                  <a:srgbClr val="00A3A4"/>
                </a:solidFill>
                <a:latin typeface="Verdana"/>
                <a:cs typeface="Verdana"/>
              </a:rPr>
              <a:t>h</a:t>
            </a:r>
            <a:r>
              <a:rPr sz="1100" b="1" spc="-75" dirty="0">
                <a:solidFill>
                  <a:srgbClr val="00A3A4"/>
                </a:solidFill>
                <a:latin typeface="Verdana"/>
                <a:cs typeface="Verdana"/>
              </a:rPr>
              <a:t>a</a:t>
            </a:r>
            <a:r>
              <a:rPr sz="1100" b="1" spc="-30" dirty="0">
                <a:solidFill>
                  <a:srgbClr val="00A3A4"/>
                </a:solidFill>
                <a:latin typeface="Verdana"/>
                <a:cs typeface="Verdana"/>
              </a:rPr>
              <a:t>t</a:t>
            </a:r>
            <a:r>
              <a:rPr sz="1100" b="1" spc="-50" dirty="0">
                <a:solidFill>
                  <a:srgbClr val="00A3A4"/>
                </a:solidFill>
                <a:latin typeface="Verdana"/>
                <a:cs typeface="Verdana"/>
              </a:rPr>
              <a:t> </a:t>
            </a:r>
            <a:r>
              <a:rPr sz="1100" b="1" spc="-55" dirty="0">
                <a:solidFill>
                  <a:srgbClr val="00A3A4"/>
                </a:solidFill>
                <a:latin typeface="Verdana"/>
                <a:cs typeface="Verdana"/>
              </a:rPr>
              <a:t>i</a:t>
            </a:r>
            <a:r>
              <a:rPr sz="1100" b="1" spc="-40" dirty="0">
                <a:solidFill>
                  <a:srgbClr val="00A3A4"/>
                </a:solidFill>
                <a:latin typeface="Verdana"/>
                <a:cs typeface="Verdana"/>
              </a:rPr>
              <a:t>s</a:t>
            </a:r>
            <a:r>
              <a:rPr sz="1100" b="1" spc="-50" dirty="0">
                <a:solidFill>
                  <a:srgbClr val="00A3A4"/>
                </a:solidFill>
                <a:latin typeface="Verdana"/>
                <a:cs typeface="Verdana"/>
              </a:rPr>
              <a:t> t</a:t>
            </a:r>
            <a:r>
              <a:rPr sz="1100" b="1" spc="-85" dirty="0">
                <a:solidFill>
                  <a:srgbClr val="00A3A4"/>
                </a:solidFill>
                <a:latin typeface="Verdana"/>
                <a:cs typeface="Verdana"/>
              </a:rPr>
              <a:t>h</a:t>
            </a:r>
            <a:r>
              <a:rPr sz="1100" b="1" spc="-55" dirty="0">
                <a:solidFill>
                  <a:srgbClr val="00A3A4"/>
                </a:solidFill>
                <a:latin typeface="Verdana"/>
                <a:cs typeface="Verdana"/>
              </a:rPr>
              <a:t>i</a:t>
            </a:r>
            <a:r>
              <a:rPr sz="1100" b="1" spc="-40" dirty="0">
                <a:solidFill>
                  <a:srgbClr val="00A3A4"/>
                </a:solidFill>
                <a:latin typeface="Verdana"/>
                <a:cs typeface="Verdana"/>
              </a:rPr>
              <a:t>s</a:t>
            </a:r>
            <a:r>
              <a:rPr sz="1100" b="1" spc="-50" dirty="0">
                <a:solidFill>
                  <a:srgbClr val="00A3A4"/>
                </a:solidFill>
                <a:latin typeface="Verdana"/>
                <a:cs typeface="Verdana"/>
              </a:rPr>
              <a:t> </a:t>
            </a:r>
            <a:r>
              <a:rPr sz="1100" b="1" spc="-65" dirty="0">
                <a:solidFill>
                  <a:srgbClr val="00A3A4"/>
                </a:solidFill>
                <a:latin typeface="Verdana"/>
                <a:cs typeface="Verdana"/>
              </a:rPr>
              <a:t>r</a:t>
            </a:r>
            <a:r>
              <a:rPr sz="1100" b="1" spc="-55" dirty="0">
                <a:solidFill>
                  <a:srgbClr val="00A3A4"/>
                </a:solidFill>
                <a:latin typeface="Verdana"/>
                <a:cs typeface="Verdana"/>
              </a:rPr>
              <a:t>e</a:t>
            </a:r>
            <a:r>
              <a:rPr sz="1100" b="1" spc="-75" dirty="0">
                <a:solidFill>
                  <a:srgbClr val="00A3A4"/>
                </a:solidFill>
                <a:latin typeface="Verdana"/>
                <a:cs typeface="Verdana"/>
              </a:rPr>
              <a:t>so</a:t>
            </a:r>
            <a:r>
              <a:rPr sz="1100" b="1" spc="-95" dirty="0">
                <a:solidFill>
                  <a:srgbClr val="00A3A4"/>
                </a:solidFill>
                <a:latin typeface="Verdana"/>
                <a:cs typeface="Verdana"/>
              </a:rPr>
              <a:t>u</a:t>
            </a:r>
            <a:r>
              <a:rPr sz="1100" b="1" spc="-60" dirty="0">
                <a:solidFill>
                  <a:srgbClr val="00A3A4"/>
                </a:solidFill>
                <a:latin typeface="Verdana"/>
                <a:cs typeface="Verdana"/>
              </a:rPr>
              <a:t>rc</a:t>
            </a:r>
            <a:r>
              <a:rPr sz="1100" b="1" spc="-40" dirty="0">
                <a:solidFill>
                  <a:srgbClr val="00A3A4"/>
                </a:solidFill>
                <a:latin typeface="Verdana"/>
                <a:cs typeface="Verdana"/>
              </a:rPr>
              <a:t>e</a:t>
            </a:r>
            <a:r>
              <a:rPr sz="1100" b="1" spc="-50" dirty="0">
                <a:solidFill>
                  <a:srgbClr val="00A3A4"/>
                </a:solidFill>
                <a:latin typeface="Verdana"/>
                <a:cs typeface="Verdana"/>
              </a:rPr>
              <a:t> </a:t>
            </a:r>
            <a:r>
              <a:rPr sz="1100" b="1" spc="-70" dirty="0">
                <a:solidFill>
                  <a:srgbClr val="00A3A4"/>
                </a:solidFill>
                <a:latin typeface="Verdana"/>
                <a:cs typeface="Verdana"/>
              </a:rPr>
              <a:t>f</a:t>
            </a:r>
            <a:r>
              <a:rPr sz="1100" b="1" spc="-75" dirty="0">
                <a:solidFill>
                  <a:srgbClr val="00A3A4"/>
                </a:solidFill>
                <a:latin typeface="Verdana"/>
                <a:cs typeface="Verdana"/>
              </a:rPr>
              <a:t>o</a:t>
            </a:r>
            <a:r>
              <a:rPr sz="1100" b="1" spc="-85" dirty="0">
                <a:solidFill>
                  <a:srgbClr val="00A3A4"/>
                </a:solidFill>
                <a:latin typeface="Verdana"/>
                <a:cs typeface="Verdana"/>
              </a:rPr>
              <a:t>r</a:t>
            </a:r>
            <a:r>
              <a:rPr sz="1100" b="1" spc="-45" dirty="0">
                <a:solidFill>
                  <a:srgbClr val="00A3A4"/>
                </a:solidFill>
                <a:latin typeface="Verdana"/>
                <a:cs typeface="Verdana"/>
              </a:rPr>
              <a:t>?</a:t>
            </a:r>
            <a:r>
              <a:rPr sz="1100" b="1" spc="-25" dirty="0">
                <a:solidFill>
                  <a:srgbClr val="00A3A4"/>
                </a:solidFill>
                <a:latin typeface="Verdana"/>
                <a:cs typeface="Verdana"/>
              </a:rPr>
              <a:t> </a:t>
            </a:r>
            <a:r>
              <a:rPr sz="1100" b="1" spc="-125" dirty="0">
                <a:solidFill>
                  <a:srgbClr val="00A3A4"/>
                </a:solidFill>
                <a:latin typeface="Verdana"/>
                <a:cs typeface="Verdana"/>
              </a:rPr>
              <a:t>W</a:t>
            </a:r>
            <a:r>
              <a:rPr sz="1100" b="1" spc="-85" dirty="0">
                <a:solidFill>
                  <a:srgbClr val="00A3A4"/>
                </a:solidFill>
                <a:latin typeface="Verdana"/>
                <a:cs typeface="Verdana"/>
              </a:rPr>
              <a:t>h</a:t>
            </a:r>
            <a:r>
              <a:rPr sz="1100" b="1" spc="-75" dirty="0">
                <a:solidFill>
                  <a:srgbClr val="00A3A4"/>
                </a:solidFill>
                <a:latin typeface="Verdana"/>
                <a:cs typeface="Verdana"/>
              </a:rPr>
              <a:t>a</a:t>
            </a:r>
            <a:r>
              <a:rPr sz="1100" b="1" spc="-30" dirty="0">
                <a:solidFill>
                  <a:srgbClr val="00A3A4"/>
                </a:solidFill>
                <a:latin typeface="Verdana"/>
                <a:cs typeface="Verdana"/>
              </a:rPr>
              <a:t>t</a:t>
            </a:r>
            <a:r>
              <a:rPr sz="1100" b="1" spc="-50" dirty="0">
                <a:solidFill>
                  <a:srgbClr val="00A3A4"/>
                </a:solidFill>
                <a:latin typeface="Verdana"/>
                <a:cs typeface="Verdana"/>
              </a:rPr>
              <a:t> </a:t>
            </a:r>
            <a:r>
              <a:rPr sz="1100" b="1" spc="-70" dirty="0">
                <a:solidFill>
                  <a:srgbClr val="00A3A4"/>
                </a:solidFill>
                <a:latin typeface="Verdana"/>
                <a:cs typeface="Verdana"/>
              </a:rPr>
              <a:t>a</a:t>
            </a:r>
            <a:r>
              <a:rPr sz="1100" b="1" spc="-65" dirty="0">
                <a:solidFill>
                  <a:srgbClr val="00A3A4"/>
                </a:solidFill>
                <a:latin typeface="Verdana"/>
                <a:cs typeface="Verdana"/>
              </a:rPr>
              <a:t>r</a:t>
            </a:r>
            <a:r>
              <a:rPr sz="1100" b="1" spc="-40" dirty="0">
                <a:solidFill>
                  <a:srgbClr val="00A3A4"/>
                </a:solidFill>
                <a:latin typeface="Verdana"/>
                <a:cs typeface="Verdana"/>
              </a:rPr>
              <a:t>e</a:t>
            </a:r>
            <a:r>
              <a:rPr sz="1100" b="1" spc="-50" dirty="0">
                <a:solidFill>
                  <a:srgbClr val="00A3A4"/>
                </a:solidFill>
                <a:latin typeface="Verdana"/>
                <a:cs typeface="Verdana"/>
              </a:rPr>
              <a:t> </a:t>
            </a:r>
            <a:r>
              <a:rPr sz="1100" b="1" spc="-80" dirty="0">
                <a:solidFill>
                  <a:srgbClr val="00A3A4"/>
                </a:solidFill>
                <a:latin typeface="Verdana"/>
                <a:cs typeface="Verdana"/>
              </a:rPr>
              <a:t>p</a:t>
            </a:r>
            <a:r>
              <a:rPr sz="1100" b="1" spc="-65" dirty="0">
                <a:solidFill>
                  <a:srgbClr val="00A3A4"/>
                </a:solidFill>
                <a:latin typeface="Verdana"/>
                <a:cs typeface="Verdana"/>
              </a:rPr>
              <a:t>e</a:t>
            </a:r>
            <a:r>
              <a:rPr sz="1100" b="1" spc="-55" dirty="0">
                <a:solidFill>
                  <a:srgbClr val="00A3A4"/>
                </a:solidFill>
                <a:latin typeface="Verdana"/>
                <a:cs typeface="Verdana"/>
              </a:rPr>
              <a:t>r</a:t>
            </a:r>
            <a:r>
              <a:rPr sz="1100" b="1" spc="-70" dirty="0">
                <a:solidFill>
                  <a:srgbClr val="00A3A4"/>
                </a:solidFill>
                <a:latin typeface="Verdana"/>
                <a:cs typeface="Verdana"/>
              </a:rPr>
              <a:t>s</a:t>
            </a:r>
            <a:r>
              <a:rPr sz="1100" b="1" spc="-75" dirty="0">
                <a:solidFill>
                  <a:srgbClr val="00A3A4"/>
                </a:solidFill>
                <a:latin typeface="Verdana"/>
                <a:cs typeface="Verdana"/>
              </a:rPr>
              <a:t>o</a:t>
            </a:r>
            <a:r>
              <a:rPr sz="1100" b="1" spc="-80" dirty="0">
                <a:solidFill>
                  <a:srgbClr val="00A3A4"/>
                </a:solidFill>
                <a:latin typeface="Verdana"/>
                <a:cs typeface="Verdana"/>
              </a:rPr>
              <a:t>na</a:t>
            </a:r>
            <a:r>
              <a:rPr sz="1100" b="1" spc="-40" dirty="0">
                <a:solidFill>
                  <a:srgbClr val="00A3A4"/>
                </a:solidFill>
                <a:latin typeface="Verdana"/>
                <a:cs typeface="Verdana"/>
              </a:rPr>
              <a:t>l</a:t>
            </a:r>
            <a:r>
              <a:rPr sz="1100" b="1" spc="-50" dirty="0">
                <a:solidFill>
                  <a:srgbClr val="00A3A4"/>
                </a:solidFill>
                <a:latin typeface="Verdana"/>
                <a:cs typeface="Verdana"/>
              </a:rPr>
              <a:t> </a:t>
            </a:r>
            <a:r>
              <a:rPr sz="1100" b="1" spc="-80" dirty="0">
                <a:solidFill>
                  <a:srgbClr val="00A3A4"/>
                </a:solidFill>
                <a:latin typeface="Verdana"/>
                <a:cs typeface="Verdana"/>
              </a:rPr>
              <a:t>ou</a:t>
            </a:r>
            <a:r>
              <a:rPr sz="1100" b="1" spc="-60" dirty="0">
                <a:solidFill>
                  <a:srgbClr val="00A3A4"/>
                </a:solidFill>
                <a:latin typeface="Verdana"/>
                <a:cs typeface="Verdana"/>
              </a:rPr>
              <a:t>tc</a:t>
            </a:r>
            <a:r>
              <a:rPr sz="1100" b="1" spc="-75" dirty="0">
                <a:solidFill>
                  <a:srgbClr val="00A3A4"/>
                </a:solidFill>
                <a:latin typeface="Verdana"/>
                <a:cs typeface="Verdana"/>
              </a:rPr>
              <a:t>o</a:t>
            </a:r>
            <a:r>
              <a:rPr sz="1100" b="1" spc="-90" dirty="0">
                <a:solidFill>
                  <a:srgbClr val="00A3A4"/>
                </a:solidFill>
                <a:latin typeface="Verdana"/>
                <a:cs typeface="Verdana"/>
              </a:rPr>
              <a:t>m</a:t>
            </a:r>
            <a:r>
              <a:rPr sz="1100" b="1" spc="-55" dirty="0">
                <a:solidFill>
                  <a:srgbClr val="00A3A4"/>
                </a:solidFill>
                <a:latin typeface="Verdana"/>
                <a:cs typeface="Verdana"/>
              </a:rPr>
              <a:t>e</a:t>
            </a:r>
            <a:r>
              <a:rPr sz="1100" b="1" spc="-114" dirty="0">
                <a:solidFill>
                  <a:srgbClr val="00A3A4"/>
                </a:solidFill>
                <a:latin typeface="Verdana"/>
                <a:cs typeface="Verdana"/>
              </a:rPr>
              <a:t>s</a:t>
            </a:r>
            <a:r>
              <a:rPr sz="1100" b="1" spc="-45" dirty="0">
                <a:solidFill>
                  <a:srgbClr val="00A3A4"/>
                </a:solidFill>
                <a:latin typeface="Verdana"/>
                <a:cs typeface="Verdana"/>
              </a:rPr>
              <a:t>?</a:t>
            </a:r>
            <a:endParaRPr sz="1100">
              <a:latin typeface="Verdana"/>
              <a:cs typeface="Verdana"/>
            </a:endParaRPr>
          </a:p>
          <a:p>
            <a:pPr marL="12700" marR="1923414">
              <a:lnSpc>
                <a:spcPts val="1300"/>
              </a:lnSpc>
            </a:pPr>
            <a:r>
              <a:rPr sz="1100" b="1" spc="-110" dirty="0">
                <a:solidFill>
                  <a:srgbClr val="00A3A4"/>
                </a:solidFill>
                <a:latin typeface="Verdana"/>
                <a:cs typeface="Verdana"/>
              </a:rPr>
              <a:t>P</a:t>
            </a:r>
            <a:r>
              <a:rPr sz="1100" b="1" spc="-65" dirty="0">
                <a:solidFill>
                  <a:srgbClr val="00A3A4"/>
                </a:solidFill>
                <a:latin typeface="Verdana"/>
                <a:cs typeface="Verdana"/>
              </a:rPr>
              <a:t>e</a:t>
            </a:r>
            <a:r>
              <a:rPr sz="1100" b="1" spc="-55" dirty="0">
                <a:solidFill>
                  <a:srgbClr val="00A3A4"/>
                </a:solidFill>
                <a:latin typeface="Verdana"/>
                <a:cs typeface="Verdana"/>
              </a:rPr>
              <a:t>r</a:t>
            </a:r>
            <a:r>
              <a:rPr sz="1100" b="1" spc="-70" dirty="0">
                <a:solidFill>
                  <a:srgbClr val="00A3A4"/>
                </a:solidFill>
                <a:latin typeface="Verdana"/>
                <a:cs typeface="Verdana"/>
              </a:rPr>
              <a:t>s</a:t>
            </a:r>
            <a:r>
              <a:rPr sz="1100" b="1" spc="-75" dirty="0">
                <a:solidFill>
                  <a:srgbClr val="00A3A4"/>
                </a:solidFill>
                <a:latin typeface="Verdana"/>
                <a:cs typeface="Verdana"/>
              </a:rPr>
              <a:t>o</a:t>
            </a:r>
            <a:r>
              <a:rPr sz="1100" b="1" spc="-80" dirty="0">
                <a:solidFill>
                  <a:srgbClr val="00A3A4"/>
                </a:solidFill>
                <a:latin typeface="Verdana"/>
                <a:cs typeface="Verdana"/>
              </a:rPr>
              <a:t>na</a:t>
            </a:r>
            <a:r>
              <a:rPr sz="1100" b="1" spc="-40" dirty="0">
                <a:solidFill>
                  <a:srgbClr val="00A3A4"/>
                </a:solidFill>
                <a:latin typeface="Verdana"/>
                <a:cs typeface="Verdana"/>
              </a:rPr>
              <a:t>l</a:t>
            </a:r>
            <a:r>
              <a:rPr sz="1100" b="1" spc="-50" dirty="0">
                <a:solidFill>
                  <a:srgbClr val="00A3A4"/>
                </a:solidFill>
                <a:latin typeface="Verdana"/>
                <a:cs typeface="Verdana"/>
              </a:rPr>
              <a:t> </a:t>
            </a:r>
            <a:r>
              <a:rPr sz="1100" b="1" spc="-80" dirty="0">
                <a:solidFill>
                  <a:srgbClr val="00A3A4"/>
                </a:solidFill>
                <a:latin typeface="Verdana"/>
                <a:cs typeface="Verdana"/>
              </a:rPr>
              <a:t>ou</a:t>
            </a:r>
            <a:r>
              <a:rPr sz="1100" b="1" spc="-60" dirty="0">
                <a:solidFill>
                  <a:srgbClr val="00A3A4"/>
                </a:solidFill>
                <a:latin typeface="Verdana"/>
                <a:cs typeface="Verdana"/>
              </a:rPr>
              <a:t>tc</a:t>
            </a:r>
            <a:r>
              <a:rPr sz="1100" b="1" spc="-75" dirty="0">
                <a:solidFill>
                  <a:srgbClr val="00A3A4"/>
                </a:solidFill>
                <a:latin typeface="Verdana"/>
                <a:cs typeface="Verdana"/>
              </a:rPr>
              <a:t>o</a:t>
            </a:r>
            <a:r>
              <a:rPr sz="1100" b="1" spc="-90" dirty="0">
                <a:solidFill>
                  <a:srgbClr val="00A3A4"/>
                </a:solidFill>
                <a:latin typeface="Verdana"/>
                <a:cs typeface="Verdana"/>
              </a:rPr>
              <a:t>m</a:t>
            </a:r>
            <a:r>
              <a:rPr sz="1100" b="1" spc="-55" dirty="0">
                <a:solidFill>
                  <a:srgbClr val="00A3A4"/>
                </a:solidFill>
                <a:latin typeface="Verdana"/>
                <a:cs typeface="Verdana"/>
              </a:rPr>
              <a:t>e</a:t>
            </a:r>
            <a:r>
              <a:rPr sz="1100" b="1" spc="-40" dirty="0">
                <a:solidFill>
                  <a:srgbClr val="00A3A4"/>
                </a:solidFill>
                <a:latin typeface="Verdana"/>
                <a:cs typeface="Verdana"/>
              </a:rPr>
              <a:t>s</a:t>
            </a:r>
            <a:r>
              <a:rPr sz="1100" b="1" spc="-50" dirty="0">
                <a:solidFill>
                  <a:srgbClr val="00A3A4"/>
                </a:solidFill>
                <a:latin typeface="Verdana"/>
                <a:cs typeface="Verdana"/>
              </a:rPr>
              <a:t> </a:t>
            </a:r>
            <a:r>
              <a:rPr sz="1100" b="1" spc="-70" dirty="0">
                <a:solidFill>
                  <a:srgbClr val="00A3A4"/>
                </a:solidFill>
                <a:latin typeface="Verdana"/>
                <a:cs typeface="Verdana"/>
              </a:rPr>
              <a:t>a</a:t>
            </a:r>
            <a:r>
              <a:rPr sz="1100" b="1" spc="-80" dirty="0">
                <a:solidFill>
                  <a:srgbClr val="00A3A4"/>
                </a:solidFill>
                <a:latin typeface="Verdana"/>
                <a:cs typeface="Verdana"/>
              </a:rPr>
              <a:t>pp</a:t>
            </a:r>
            <a:r>
              <a:rPr sz="1100" b="1" spc="-65" dirty="0">
                <a:solidFill>
                  <a:srgbClr val="00A3A4"/>
                </a:solidFill>
                <a:latin typeface="Verdana"/>
                <a:cs typeface="Verdana"/>
              </a:rPr>
              <a:t>r</a:t>
            </a:r>
            <a:r>
              <a:rPr sz="1100" b="1" spc="-75" dirty="0">
                <a:solidFill>
                  <a:srgbClr val="00A3A4"/>
                </a:solidFill>
                <a:latin typeface="Verdana"/>
                <a:cs typeface="Verdana"/>
              </a:rPr>
              <a:t>o</a:t>
            </a:r>
            <a:r>
              <a:rPr sz="1100" b="1" spc="-60" dirty="0">
                <a:solidFill>
                  <a:srgbClr val="00A3A4"/>
                </a:solidFill>
                <a:latin typeface="Verdana"/>
                <a:cs typeface="Verdana"/>
              </a:rPr>
              <a:t>a</a:t>
            </a:r>
            <a:r>
              <a:rPr sz="1100" b="1" spc="-50" dirty="0">
                <a:solidFill>
                  <a:srgbClr val="00A3A4"/>
                </a:solidFill>
                <a:latin typeface="Verdana"/>
                <a:cs typeface="Verdana"/>
              </a:rPr>
              <a:t>c</a:t>
            </a:r>
            <a:r>
              <a:rPr sz="1100" b="1" spc="-85" dirty="0">
                <a:solidFill>
                  <a:srgbClr val="00A3A4"/>
                </a:solidFill>
                <a:latin typeface="Verdana"/>
                <a:cs typeface="Verdana"/>
              </a:rPr>
              <a:t>h</a:t>
            </a:r>
            <a:r>
              <a:rPr sz="1100" b="1" spc="-55" dirty="0">
                <a:solidFill>
                  <a:srgbClr val="00A3A4"/>
                </a:solidFill>
                <a:latin typeface="Verdana"/>
                <a:cs typeface="Verdana"/>
              </a:rPr>
              <a:t>e</a:t>
            </a:r>
            <a:r>
              <a:rPr sz="1100" b="1" spc="-40" dirty="0">
                <a:solidFill>
                  <a:srgbClr val="00A3A4"/>
                </a:solidFill>
                <a:latin typeface="Verdana"/>
                <a:cs typeface="Verdana"/>
              </a:rPr>
              <a:t>s</a:t>
            </a:r>
            <a:r>
              <a:rPr sz="1100" b="1" spc="-50" dirty="0">
                <a:solidFill>
                  <a:srgbClr val="00A3A4"/>
                </a:solidFill>
                <a:latin typeface="Verdana"/>
                <a:cs typeface="Verdana"/>
              </a:rPr>
              <a:t> </a:t>
            </a:r>
            <a:r>
              <a:rPr sz="1100" b="1" spc="-65" dirty="0">
                <a:solidFill>
                  <a:srgbClr val="00A3A4"/>
                </a:solidFill>
                <a:latin typeface="Verdana"/>
                <a:cs typeface="Verdana"/>
              </a:rPr>
              <a:t>i</a:t>
            </a:r>
            <a:r>
              <a:rPr sz="1100" b="1" spc="-55" dirty="0">
                <a:solidFill>
                  <a:srgbClr val="00A3A4"/>
                </a:solidFill>
                <a:latin typeface="Verdana"/>
                <a:cs typeface="Verdana"/>
              </a:rPr>
              <a:t>n</a:t>
            </a:r>
            <a:r>
              <a:rPr sz="1100" b="1" spc="-50" dirty="0">
                <a:solidFill>
                  <a:srgbClr val="00A3A4"/>
                </a:solidFill>
                <a:latin typeface="Verdana"/>
                <a:cs typeface="Verdana"/>
              </a:rPr>
              <a:t> </a:t>
            </a:r>
            <a:r>
              <a:rPr sz="1100" b="1" spc="-40" dirty="0">
                <a:solidFill>
                  <a:srgbClr val="00A3A4"/>
                </a:solidFill>
                <a:latin typeface="Verdana"/>
                <a:cs typeface="Verdana"/>
              </a:rPr>
              <a:t>a</a:t>
            </a:r>
            <a:r>
              <a:rPr sz="1100" b="1" spc="-50" dirty="0">
                <a:solidFill>
                  <a:srgbClr val="00A3A4"/>
                </a:solidFill>
                <a:latin typeface="Verdana"/>
                <a:cs typeface="Verdana"/>
              </a:rPr>
              <a:t> </a:t>
            </a:r>
            <a:r>
              <a:rPr sz="1100" b="1" spc="-85" dirty="0">
                <a:solidFill>
                  <a:srgbClr val="00A3A4"/>
                </a:solidFill>
                <a:latin typeface="Verdana"/>
                <a:cs typeface="Verdana"/>
              </a:rPr>
              <a:t>n</a:t>
            </a:r>
            <a:r>
              <a:rPr sz="1100" b="1" spc="-80" dirty="0">
                <a:solidFill>
                  <a:srgbClr val="00A3A4"/>
                </a:solidFill>
                <a:latin typeface="Verdana"/>
                <a:cs typeface="Verdana"/>
              </a:rPr>
              <a:t>u</a:t>
            </a:r>
            <a:r>
              <a:rPr sz="1100" b="1" spc="-40" dirty="0">
                <a:solidFill>
                  <a:srgbClr val="00A3A4"/>
                </a:solidFill>
                <a:latin typeface="Verdana"/>
                <a:cs typeface="Verdana"/>
              </a:rPr>
              <a:t>t</a:t>
            </a:r>
            <a:r>
              <a:rPr sz="1100" b="1" spc="-70" dirty="0">
                <a:solidFill>
                  <a:srgbClr val="00A3A4"/>
                </a:solidFill>
                <a:latin typeface="Verdana"/>
                <a:cs typeface="Verdana"/>
              </a:rPr>
              <a:t>s</a:t>
            </a:r>
            <a:r>
              <a:rPr sz="1100" b="1" spc="-85" dirty="0">
                <a:solidFill>
                  <a:srgbClr val="00A3A4"/>
                </a:solidFill>
                <a:latin typeface="Verdana"/>
                <a:cs typeface="Verdana"/>
              </a:rPr>
              <a:t>h</a:t>
            </a:r>
            <a:r>
              <a:rPr sz="1100" b="1" spc="-65" dirty="0">
                <a:solidFill>
                  <a:srgbClr val="00A3A4"/>
                </a:solidFill>
                <a:latin typeface="Verdana"/>
                <a:cs typeface="Verdana"/>
              </a:rPr>
              <a:t>e</a:t>
            </a:r>
            <a:r>
              <a:rPr sz="1100" b="1" spc="-75" dirty="0">
                <a:solidFill>
                  <a:srgbClr val="00A3A4"/>
                </a:solidFill>
                <a:latin typeface="Verdana"/>
                <a:cs typeface="Verdana"/>
              </a:rPr>
              <a:t>l</a:t>
            </a:r>
            <a:r>
              <a:rPr sz="1100" b="1" spc="-40" dirty="0">
                <a:solidFill>
                  <a:srgbClr val="00A3A4"/>
                </a:solidFill>
                <a:latin typeface="Verdana"/>
                <a:cs typeface="Verdana"/>
              </a:rPr>
              <a:t>l </a:t>
            </a:r>
            <a:r>
              <a:rPr sz="1100" b="1" spc="-125" dirty="0">
                <a:solidFill>
                  <a:srgbClr val="00A3A4"/>
                </a:solidFill>
                <a:latin typeface="Verdana"/>
                <a:cs typeface="Verdana"/>
              </a:rPr>
              <a:t>W</a:t>
            </a:r>
            <a:r>
              <a:rPr sz="1100" b="1" spc="-105" dirty="0">
                <a:solidFill>
                  <a:srgbClr val="00A3A4"/>
                </a:solidFill>
                <a:latin typeface="Verdana"/>
                <a:cs typeface="Verdana"/>
              </a:rPr>
              <a:t>h</a:t>
            </a:r>
            <a:r>
              <a:rPr sz="1100" b="1" spc="-40" dirty="0">
                <a:solidFill>
                  <a:srgbClr val="00A3A4"/>
                </a:solidFill>
                <a:latin typeface="Verdana"/>
                <a:cs typeface="Verdana"/>
              </a:rPr>
              <a:t>y</a:t>
            </a:r>
            <a:r>
              <a:rPr sz="1100" b="1" spc="-50" dirty="0">
                <a:solidFill>
                  <a:srgbClr val="00A3A4"/>
                </a:solidFill>
                <a:latin typeface="Verdana"/>
                <a:cs typeface="Verdana"/>
              </a:rPr>
              <a:t> </a:t>
            </a:r>
            <a:r>
              <a:rPr sz="1100" b="1" spc="-70" dirty="0">
                <a:solidFill>
                  <a:srgbClr val="00A3A4"/>
                </a:solidFill>
                <a:latin typeface="Verdana"/>
                <a:cs typeface="Verdana"/>
              </a:rPr>
              <a:t>f</a:t>
            </a:r>
            <a:r>
              <a:rPr sz="1100" b="1" spc="-75" dirty="0">
                <a:solidFill>
                  <a:srgbClr val="00A3A4"/>
                </a:solidFill>
                <a:latin typeface="Verdana"/>
                <a:cs typeface="Verdana"/>
              </a:rPr>
              <a:t>o</a:t>
            </a:r>
            <a:r>
              <a:rPr sz="1100" b="1" spc="-55" dirty="0">
                <a:solidFill>
                  <a:srgbClr val="00A3A4"/>
                </a:solidFill>
                <a:latin typeface="Verdana"/>
                <a:cs typeface="Verdana"/>
              </a:rPr>
              <a:t>c</a:t>
            </a:r>
            <a:r>
              <a:rPr sz="1100" b="1" spc="-75" dirty="0">
                <a:solidFill>
                  <a:srgbClr val="00A3A4"/>
                </a:solidFill>
                <a:latin typeface="Verdana"/>
                <a:cs typeface="Verdana"/>
              </a:rPr>
              <a:t>u</a:t>
            </a:r>
            <a:r>
              <a:rPr sz="1100" b="1" spc="-40" dirty="0">
                <a:solidFill>
                  <a:srgbClr val="00A3A4"/>
                </a:solidFill>
                <a:latin typeface="Verdana"/>
                <a:cs typeface="Verdana"/>
              </a:rPr>
              <a:t>s</a:t>
            </a:r>
            <a:r>
              <a:rPr sz="1100" b="1" spc="-50" dirty="0">
                <a:solidFill>
                  <a:srgbClr val="00A3A4"/>
                </a:solidFill>
                <a:latin typeface="Verdana"/>
                <a:cs typeface="Verdana"/>
              </a:rPr>
              <a:t> </a:t>
            </a:r>
            <a:r>
              <a:rPr sz="1100" b="1" spc="-75" dirty="0">
                <a:solidFill>
                  <a:srgbClr val="00A3A4"/>
                </a:solidFill>
                <a:latin typeface="Verdana"/>
                <a:cs typeface="Verdana"/>
              </a:rPr>
              <a:t>o</a:t>
            </a:r>
            <a:r>
              <a:rPr sz="1100" b="1" spc="-55" dirty="0">
                <a:solidFill>
                  <a:srgbClr val="00A3A4"/>
                </a:solidFill>
                <a:latin typeface="Verdana"/>
                <a:cs typeface="Verdana"/>
              </a:rPr>
              <a:t>n</a:t>
            </a:r>
            <a:r>
              <a:rPr sz="1100" b="1" spc="-50" dirty="0">
                <a:solidFill>
                  <a:srgbClr val="00A3A4"/>
                </a:solidFill>
                <a:latin typeface="Verdana"/>
                <a:cs typeface="Verdana"/>
              </a:rPr>
              <a:t> </a:t>
            </a:r>
            <a:r>
              <a:rPr sz="1100" b="1" spc="-80" dirty="0">
                <a:solidFill>
                  <a:srgbClr val="00A3A4"/>
                </a:solidFill>
                <a:latin typeface="Verdana"/>
                <a:cs typeface="Verdana"/>
              </a:rPr>
              <a:t>p</a:t>
            </a:r>
            <a:r>
              <a:rPr sz="1100" b="1" spc="-65" dirty="0">
                <a:solidFill>
                  <a:srgbClr val="00A3A4"/>
                </a:solidFill>
                <a:latin typeface="Verdana"/>
                <a:cs typeface="Verdana"/>
              </a:rPr>
              <a:t>e</a:t>
            </a:r>
            <a:r>
              <a:rPr sz="1100" b="1" spc="-55" dirty="0">
                <a:solidFill>
                  <a:srgbClr val="00A3A4"/>
                </a:solidFill>
                <a:latin typeface="Verdana"/>
                <a:cs typeface="Verdana"/>
              </a:rPr>
              <a:t>r</a:t>
            </a:r>
            <a:r>
              <a:rPr sz="1100" b="1" spc="-70" dirty="0">
                <a:solidFill>
                  <a:srgbClr val="00A3A4"/>
                </a:solidFill>
                <a:latin typeface="Verdana"/>
                <a:cs typeface="Verdana"/>
              </a:rPr>
              <a:t>s</a:t>
            </a:r>
            <a:r>
              <a:rPr sz="1100" b="1" spc="-75" dirty="0">
                <a:solidFill>
                  <a:srgbClr val="00A3A4"/>
                </a:solidFill>
                <a:latin typeface="Verdana"/>
                <a:cs typeface="Verdana"/>
              </a:rPr>
              <a:t>o</a:t>
            </a:r>
            <a:r>
              <a:rPr sz="1100" b="1" spc="-80" dirty="0">
                <a:solidFill>
                  <a:srgbClr val="00A3A4"/>
                </a:solidFill>
                <a:latin typeface="Verdana"/>
                <a:cs typeface="Verdana"/>
              </a:rPr>
              <a:t>na</a:t>
            </a:r>
            <a:r>
              <a:rPr sz="1100" b="1" spc="-40" dirty="0">
                <a:solidFill>
                  <a:srgbClr val="00A3A4"/>
                </a:solidFill>
                <a:latin typeface="Verdana"/>
                <a:cs typeface="Verdana"/>
              </a:rPr>
              <a:t>l</a:t>
            </a:r>
            <a:r>
              <a:rPr sz="1100" b="1" spc="-50" dirty="0">
                <a:solidFill>
                  <a:srgbClr val="00A3A4"/>
                </a:solidFill>
                <a:latin typeface="Verdana"/>
                <a:cs typeface="Verdana"/>
              </a:rPr>
              <a:t> </a:t>
            </a:r>
            <a:r>
              <a:rPr sz="1100" b="1" spc="-80" dirty="0">
                <a:solidFill>
                  <a:srgbClr val="00A3A4"/>
                </a:solidFill>
                <a:latin typeface="Verdana"/>
                <a:cs typeface="Verdana"/>
              </a:rPr>
              <a:t>ou</a:t>
            </a:r>
            <a:r>
              <a:rPr sz="1100" b="1" spc="-60" dirty="0">
                <a:solidFill>
                  <a:srgbClr val="00A3A4"/>
                </a:solidFill>
                <a:latin typeface="Verdana"/>
                <a:cs typeface="Verdana"/>
              </a:rPr>
              <a:t>tc</a:t>
            </a:r>
            <a:r>
              <a:rPr sz="1100" b="1" spc="-75" dirty="0">
                <a:solidFill>
                  <a:srgbClr val="00A3A4"/>
                </a:solidFill>
                <a:latin typeface="Verdana"/>
                <a:cs typeface="Verdana"/>
              </a:rPr>
              <a:t>o</a:t>
            </a:r>
            <a:r>
              <a:rPr sz="1100" b="1" spc="-90" dirty="0">
                <a:solidFill>
                  <a:srgbClr val="00A3A4"/>
                </a:solidFill>
                <a:latin typeface="Verdana"/>
                <a:cs typeface="Verdana"/>
              </a:rPr>
              <a:t>m</a:t>
            </a:r>
            <a:r>
              <a:rPr sz="1100" b="1" spc="-55" dirty="0">
                <a:solidFill>
                  <a:srgbClr val="00A3A4"/>
                </a:solidFill>
                <a:latin typeface="Verdana"/>
                <a:cs typeface="Verdana"/>
              </a:rPr>
              <a:t>e</a:t>
            </a:r>
            <a:r>
              <a:rPr sz="1100" b="1" spc="-114" dirty="0">
                <a:solidFill>
                  <a:srgbClr val="00A3A4"/>
                </a:solidFill>
                <a:latin typeface="Verdana"/>
                <a:cs typeface="Verdana"/>
              </a:rPr>
              <a:t>s</a:t>
            </a:r>
            <a:r>
              <a:rPr sz="1100" b="1" spc="-45" dirty="0">
                <a:solidFill>
                  <a:srgbClr val="00A3A4"/>
                </a:solidFill>
                <a:latin typeface="Verdana"/>
                <a:cs typeface="Verdana"/>
              </a:rPr>
              <a:t>?</a:t>
            </a:r>
            <a:endParaRPr sz="1100">
              <a:latin typeface="Verdana"/>
              <a:cs typeface="Verdana"/>
            </a:endParaRPr>
          </a:p>
          <a:p>
            <a:pPr marL="12700">
              <a:lnSpc>
                <a:spcPts val="1260"/>
              </a:lnSpc>
            </a:pPr>
            <a:r>
              <a:rPr sz="1100" b="1" spc="-125" dirty="0">
                <a:solidFill>
                  <a:srgbClr val="00A3A4"/>
                </a:solidFill>
                <a:latin typeface="Verdana"/>
                <a:cs typeface="Verdana"/>
              </a:rPr>
              <a:t>W</a:t>
            </a:r>
            <a:r>
              <a:rPr sz="1100" b="1" spc="-85" dirty="0">
                <a:solidFill>
                  <a:srgbClr val="00A3A4"/>
                </a:solidFill>
                <a:latin typeface="Verdana"/>
                <a:cs typeface="Verdana"/>
              </a:rPr>
              <a:t>h</a:t>
            </a:r>
            <a:r>
              <a:rPr sz="1100" b="1" spc="-75" dirty="0">
                <a:solidFill>
                  <a:srgbClr val="00A3A4"/>
                </a:solidFill>
                <a:latin typeface="Verdana"/>
                <a:cs typeface="Verdana"/>
              </a:rPr>
              <a:t>a</a:t>
            </a:r>
            <a:r>
              <a:rPr sz="1100" b="1" spc="-30" dirty="0">
                <a:solidFill>
                  <a:srgbClr val="00A3A4"/>
                </a:solidFill>
                <a:latin typeface="Verdana"/>
                <a:cs typeface="Verdana"/>
              </a:rPr>
              <a:t>t</a:t>
            </a:r>
            <a:r>
              <a:rPr sz="1100" b="1" spc="-50" dirty="0">
                <a:solidFill>
                  <a:srgbClr val="00A3A4"/>
                </a:solidFill>
                <a:latin typeface="Verdana"/>
                <a:cs typeface="Verdana"/>
              </a:rPr>
              <a:t> </a:t>
            </a:r>
            <a:r>
              <a:rPr sz="1100" b="1" spc="-75" dirty="0">
                <a:solidFill>
                  <a:srgbClr val="00A3A4"/>
                </a:solidFill>
                <a:latin typeface="Verdana"/>
                <a:cs typeface="Verdana"/>
              </a:rPr>
              <a:t>do</a:t>
            </a:r>
            <a:r>
              <a:rPr sz="1100" b="1" spc="-55" dirty="0">
                <a:solidFill>
                  <a:srgbClr val="00A3A4"/>
                </a:solidFill>
                <a:latin typeface="Verdana"/>
                <a:cs typeface="Verdana"/>
              </a:rPr>
              <a:t>e</a:t>
            </a:r>
            <a:r>
              <a:rPr sz="1100" b="1" spc="-40" dirty="0">
                <a:solidFill>
                  <a:srgbClr val="00A3A4"/>
                </a:solidFill>
                <a:latin typeface="Verdana"/>
                <a:cs typeface="Verdana"/>
              </a:rPr>
              <a:t>s</a:t>
            </a:r>
            <a:r>
              <a:rPr sz="1100" b="1" spc="-50" dirty="0">
                <a:solidFill>
                  <a:srgbClr val="00A3A4"/>
                </a:solidFill>
                <a:latin typeface="Verdana"/>
                <a:cs typeface="Verdana"/>
              </a:rPr>
              <a:t> </a:t>
            </a:r>
            <a:r>
              <a:rPr sz="1100" b="1" spc="-40" dirty="0">
                <a:solidFill>
                  <a:srgbClr val="00A3A4"/>
                </a:solidFill>
                <a:latin typeface="Verdana"/>
                <a:cs typeface="Verdana"/>
              </a:rPr>
              <a:t>a</a:t>
            </a:r>
            <a:r>
              <a:rPr sz="1100" b="1" spc="-50" dirty="0">
                <a:solidFill>
                  <a:srgbClr val="00A3A4"/>
                </a:solidFill>
                <a:latin typeface="Verdana"/>
                <a:cs typeface="Verdana"/>
              </a:rPr>
              <a:t> </a:t>
            </a:r>
            <a:r>
              <a:rPr sz="1100" b="1" spc="-80" dirty="0">
                <a:solidFill>
                  <a:srgbClr val="00A3A4"/>
                </a:solidFill>
                <a:latin typeface="Verdana"/>
                <a:cs typeface="Verdana"/>
              </a:rPr>
              <a:t>p</a:t>
            </a:r>
            <a:r>
              <a:rPr sz="1100" b="1" spc="-65" dirty="0">
                <a:solidFill>
                  <a:srgbClr val="00A3A4"/>
                </a:solidFill>
                <a:latin typeface="Verdana"/>
                <a:cs typeface="Verdana"/>
              </a:rPr>
              <a:t>e</a:t>
            </a:r>
            <a:r>
              <a:rPr sz="1100" b="1" spc="-55" dirty="0">
                <a:solidFill>
                  <a:srgbClr val="00A3A4"/>
                </a:solidFill>
                <a:latin typeface="Verdana"/>
                <a:cs typeface="Verdana"/>
              </a:rPr>
              <a:t>r</a:t>
            </a:r>
            <a:r>
              <a:rPr sz="1100" b="1" spc="-70" dirty="0">
                <a:solidFill>
                  <a:srgbClr val="00A3A4"/>
                </a:solidFill>
                <a:latin typeface="Verdana"/>
                <a:cs typeface="Verdana"/>
              </a:rPr>
              <a:t>s</a:t>
            </a:r>
            <a:r>
              <a:rPr sz="1100" b="1" spc="-75" dirty="0">
                <a:solidFill>
                  <a:srgbClr val="00A3A4"/>
                </a:solidFill>
                <a:latin typeface="Verdana"/>
                <a:cs typeface="Verdana"/>
              </a:rPr>
              <a:t>o</a:t>
            </a:r>
            <a:r>
              <a:rPr sz="1100" b="1" spc="-80" dirty="0">
                <a:solidFill>
                  <a:srgbClr val="00A3A4"/>
                </a:solidFill>
                <a:latin typeface="Verdana"/>
                <a:cs typeface="Verdana"/>
              </a:rPr>
              <a:t>na</a:t>
            </a:r>
            <a:r>
              <a:rPr sz="1100" b="1" spc="-40" dirty="0">
                <a:solidFill>
                  <a:srgbClr val="00A3A4"/>
                </a:solidFill>
                <a:latin typeface="Verdana"/>
                <a:cs typeface="Verdana"/>
              </a:rPr>
              <a:t>l</a:t>
            </a:r>
            <a:r>
              <a:rPr sz="1100" b="1" spc="-50" dirty="0">
                <a:solidFill>
                  <a:srgbClr val="00A3A4"/>
                </a:solidFill>
                <a:latin typeface="Verdana"/>
                <a:cs typeface="Verdana"/>
              </a:rPr>
              <a:t> </a:t>
            </a:r>
            <a:r>
              <a:rPr sz="1100" b="1" spc="-80" dirty="0">
                <a:solidFill>
                  <a:srgbClr val="00A3A4"/>
                </a:solidFill>
                <a:latin typeface="Verdana"/>
                <a:cs typeface="Verdana"/>
              </a:rPr>
              <a:t>ou</a:t>
            </a:r>
            <a:r>
              <a:rPr sz="1100" b="1" spc="-60" dirty="0">
                <a:solidFill>
                  <a:srgbClr val="00A3A4"/>
                </a:solidFill>
                <a:latin typeface="Verdana"/>
                <a:cs typeface="Verdana"/>
              </a:rPr>
              <a:t>tc</a:t>
            </a:r>
            <a:r>
              <a:rPr sz="1100" b="1" spc="-75" dirty="0">
                <a:solidFill>
                  <a:srgbClr val="00A3A4"/>
                </a:solidFill>
                <a:latin typeface="Verdana"/>
                <a:cs typeface="Verdana"/>
              </a:rPr>
              <a:t>o</a:t>
            </a:r>
            <a:r>
              <a:rPr sz="1100" b="1" spc="-90" dirty="0">
                <a:solidFill>
                  <a:srgbClr val="00A3A4"/>
                </a:solidFill>
                <a:latin typeface="Verdana"/>
                <a:cs typeface="Verdana"/>
              </a:rPr>
              <a:t>m</a:t>
            </a:r>
            <a:r>
              <a:rPr sz="1100" b="1" spc="-55" dirty="0">
                <a:solidFill>
                  <a:srgbClr val="00A3A4"/>
                </a:solidFill>
                <a:latin typeface="Verdana"/>
                <a:cs typeface="Verdana"/>
              </a:rPr>
              <a:t>e</a:t>
            </a:r>
            <a:r>
              <a:rPr sz="1100" b="1" spc="-40" dirty="0">
                <a:solidFill>
                  <a:srgbClr val="00A3A4"/>
                </a:solidFill>
                <a:latin typeface="Verdana"/>
                <a:cs typeface="Verdana"/>
              </a:rPr>
              <a:t>s</a:t>
            </a:r>
            <a:r>
              <a:rPr sz="1100" b="1" spc="-50" dirty="0">
                <a:solidFill>
                  <a:srgbClr val="00A3A4"/>
                </a:solidFill>
                <a:latin typeface="Verdana"/>
                <a:cs typeface="Verdana"/>
              </a:rPr>
              <a:t> </a:t>
            </a:r>
            <a:r>
              <a:rPr sz="1100" b="1" spc="-70" dirty="0">
                <a:solidFill>
                  <a:srgbClr val="00A3A4"/>
                </a:solidFill>
                <a:latin typeface="Verdana"/>
                <a:cs typeface="Verdana"/>
              </a:rPr>
              <a:t>a</a:t>
            </a:r>
            <a:r>
              <a:rPr sz="1100" b="1" spc="-80" dirty="0">
                <a:solidFill>
                  <a:srgbClr val="00A3A4"/>
                </a:solidFill>
                <a:latin typeface="Verdana"/>
                <a:cs typeface="Verdana"/>
              </a:rPr>
              <a:t>pp</a:t>
            </a:r>
            <a:r>
              <a:rPr sz="1100" b="1" spc="-65" dirty="0">
                <a:solidFill>
                  <a:srgbClr val="00A3A4"/>
                </a:solidFill>
                <a:latin typeface="Verdana"/>
                <a:cs typeface="Verdana"/>
              </a:rPr>
              <a:t>r</a:t>
            </a:r>
            <a:r>
              <a:rPr sz="1100" b="1" spc="-75" dirty="0">
                <a:solidFill>
                  <a:srgbClr val="00A3A4"/>
                </a:solidFill>
                <a:latin typeface="Verdana"/>
                <a:cs typeface="Verdana"/>
              </a:rPr>
              <a:t>o</a:t>
            </a:r>
            <a:r>
              <a:rPr sz="1100" b="1" spc="-60" dirty="0">
                <a:solidFill>
                  <a:srgbClr val="00A3A4"/>
                </a:solidFill>
                <a:latin typeface="Verdana"/>
                <a:cs typeface="Verdana"/>
              </a:rPr>
              <a:t>a</a:t>
            </a:r>
            <a:r>
              <a:rPr sz="1100" b="1" spc="-50" dirty="0">
                <a:solidFill>
                  <a:srgbClr val="00A3A4"/>
                </a:solidFill>
                <a:latin typeface="Verdana"/>
                <a:cs typeface="Verdana"/>
              </a:rPr>
              <a:t>c</a:t>
            </a:r>
            <a:r>
              <a:rPr sz="1100" b="1" spc="-55" dirty="0">
                <a:solidFill>
                  <a:srgbClr val="00A3A4"/>
                </a:solidFill>
                <a:latin typeface="Verdana"/>
                <a:cs typeface="Verdana"/>
              </a:rPr>
              <a:t>h</a:t>
            </a:r>
            <a:r>
              <a:rPr sz="1100" b="1" spc="-50" dirty="0">
                <a:solidFill>
                  <a:srgbClr val="00A3A4"/>
                </a:solidFill>
                <a:latin typeface="Verdana"/>
                <a:cs typeface="Verdana"/>
              </a:rPr>
              <a:t> </a:t>
            </a:r>
            <a:r>
              <a:rPr sz="1100" b="1" spc="-80" dirty="0">
                <a:solidFill>
                  <a:srgbClr val="00A3A4"/>
                </a:solidFill>
                <a:latin typeface="Verdana"/>
                <a:cs typeface="Verdana"/>
              </a:rPr>
              <a:t>me</a:t>
            </a:r>
            <a:r>
              <a:rPr sz="1100" b="1" spc="-70" dirty="0">
                <a:solidFill>
                  <a:srgbClr val="00A3A4"/>
                </a:solidFill>
                <a:latin typeface="Verdana"/>
                <a:cs typeface="Verdana"/>
              </a:rPr>
              <a:t>a</a:t>
            </a:r>
            <a:r>
              <a:rPr sz="1100" b="1" spc="-55" dirty="0">
                <a:solidFill>
                  <a:srgbClr val="00A3A4"/>
                </a:solidFill>
                <a:latin typeface="Verdana"/>
                <a:cs typeface="Verdana"/>
              </a:rPr>
              <a:t>n</a:t>
            </a:r>
            <a:r>
              <a:rPr sz="1100" b="1" spc="-50" dirty="0">
                <a:solidFill>
                  <a:srgbClr val="00A3A4"/>
                </a:solidFill>
                <a:latin typeface="Verdana"/>
                <a:cs typeface="Verdana"/>
              </a:rPr>
              <a:t> </a:t>
            </a:r>
            <a:r>
              <a:rPr sz="1100" b="1" spc="-70" dirty="0">
                <a:solidFill>
                  <a:srgbClr val="00A3A4"/>
                </a:solidFill>
                <a:latin typeface="Verdana"/>
                <a:cs typeface="Verdana"/>
              </a:rPr>
              <a:t>f</a:t>
            </a:r>
            <a:r>
              <a:rPr sz="1100" b="1" spc="-75" dirty="0">
                <a:solidFill>
                  <a:srgbClr val="00A3A4"/>
                </a:solidFill>
                <a:latin typeface="Verdana"/>
                <a:cs typeface="Verdana"/>
              </a:rPr>
              <a:t>o</a:t>
            </a:r>
            <a:r>
              <a:rPr sz="1100" b="1" spc="-50" dirty="0">
                <a:solidFill>
                  <a:srgbClr val="00A3A4"/>
                </a:solidFill>
                <a:latin typeface="Verdana"/>
                <a:cs typeface="Verdana"/>
              </a:rPr>
              <a:t>r </a:t>
            </a:r>
            <a:r>
              <a:rPr sz="1100" b="1" spc="-90" dirty="0">
                <a:solidFill>
                  <a:srgbClr val="00A3A4"/>
                </a:solidFill>
                <a:latin typeface="Verdana"/>
                <a:cs typeface="Verdana"/>
              </a:rPr>
              <a:t>y</a:t>
            </a:r>
            <a:r>
              <a:rPr sz="1100" b="1" spc="-80" dirty="0">
                <a:solidFill>
                  <a:srgbClr val="00A3A4"/>
                </a:solidFill>
                <a:latin typeface="Verdana"/>
                <a:cs typeface="Verdana"/>
              </a:rPr>
              <a:t>o</a:t>
            </a:r>
            <a:r>
              <a:rPr sz="1100" b="1" spc="-120" dirty="0">
                <a:solidFill>
                  <a:srgbClr val="00A3A4"/>
                </a:solidFill>
                <a:latin typeface="Verdana"/>
                <a:cs typeface="Verdana"/>
              </a:rPr>
              <a:t>u</a:t>
            </a:r>
            <a:r>
              <a:rPr sz="1100" b="1" spc="-45" dirty="0">
                <a:solidFill>
                  <a:srgbClr val="00A3A4"/>
                </a:solidFill>
                <a:latin typeface="Verdana"/>
                <a:cs typeface="Verdana"/>
              </a:rPr>
              <a:t>?</a:t>
            </a:r>
            <a:endParaRPr sz="1100">
              <a:latin typeface="Verdana"/>
              <a:cs typeface="Verdana"/>
            </a:endParaRPr>
          </a:p>
          <a:p>
            <a:pPr marL="12700" marR="12700">
              <a:lnSpc>
                <a:spcPts val="1300"/>
              </a:lnSpc>
              <a:spcBef>
                <a:spcPts val="40"/>
              </a:spcBef>
            </a:pPr>
            <a:r>
              <a:rPr sz="1100" b="1" spc="-125" dirty="0">
                <a:solidFill>
                  <a:srgbClr val="00A3A4"/>
                </a:solidFill>
                <a:latin typeface="Verdana"/>
                <a:cs typeface="Verdana"/>
              </a:rPr>
              <a:t>W</a:t>
            </a:r>
            <a:r>
              <a:rPr sz="1100" b="1" spc="-85" dirty="0">
                <a:solidFill>
                  <a:srgbClr val="00A3A4"/>
                </a:solidFill>
                <a:latin typeface="Verdana"/>
                <a:cs typeface="Verdana"/>
              </a:rPr>
              <a:t>h</a:t>
            </a:r>
            <a:r>
              <a:rPr sz="1100" b="1" spc="-75" dirty="0">
                <a:solidFill>
                  <a:srgbClr val="00A3A4"/>
                </a:solidFill>
                <a:latin typeface="Verdana"/>
                <a:cs typeface="Verdana"/>
              </a:rPr>
              <a:t>a</a:t>
            </a:r>
            <a:r>
              <a:rPr sz="1100" b="1" spc="-30" dirty="0">
                <a:solidFill>
                  <a:srgbClr val="00A3A4"/>
                </a:solidFill>
                <a:latin typeface="Verdana"/>
                <a:cs typeface="Verdana"/>
              </a:rPr>
              <a:t>t</a:t>
            </a:r>
            <a:r>
              <a:rPr sz="1100" b="1" spc="-50" dirty="0">
                <a:solidFill>
                  <a:srgbClr val="00A3A4"/>
                </a:solidFill>
                <a:latin typeface="Verdana"/>
                <a:cs typeface="Verdana"/>
              </a:rPr>
              <a:t> </a:t>
            </a:r>
            <a:r>
              <a:rPr sz="1100" b="1" spc="-75" dirty="0">
                <a:solidFill>
                  <a:srgbClr val="00A3A4"/>
                </a:solidFill>
                <a:latin typeface="Verdana"/>
                <a:cs typeface="Verdana"/>
              </a:rPr>
              <a:t>do</a:t>
            </a:r>
            <a:r>
              <a:rPr sz="1100" b="1" spc="-55" dirty="0">
                <a:solidFill>
                  <a:srgbClr val="00A3A4"/>
                </a:solidFill>
                <a:latin typeface="Verdana"/>
                <a:cs typeface="Verdana"/>
              </a:rPr>
              <a:t>e</a:t>
            </a:r>
            <a:r>
              <a:rPr sz="1100" b="1" spc="-40" dirty="0">
                <a:solidFill>
                  <a:srgbClr val="00A3A4"/>
                </a:solidFill>
                <a:latin typeface="Verdana"/>
                <a:cs typeface="Verdana"/>
              </a:rPr>
              <a:t>s</a:t>
            </a:r>
            <a:r>
              <a:rPr sz="1100" b="1" spc="-50" dirty="0">
                <a:solidFill>
                  <a:srgbClr val="00A3A4"/>
                </a:solidFill>
                <a:latin typeface="Verdana"/>
                <a:cs typeface="Verdana"/>
              </a:rPr>
              <a:t> </a:t>
            </a:r>
            <a:r>
              <a:rPr sz="1100" b="1" spc="-40" dirty="0">
                <a:solidFill>
                  <a:srgbClr val="00A3A4"/>
                </a:solidFill>
                <a:latin typeface="Verdana"/>
                <a:cs typeface="Verdana"/>
              </a:rPr>
              <a:t>a</a:t>
            </a:r>
            <a:r>
              <a:rPr sz="1100" b="1" spc="-50" dirty="0">
                <a:solidFill>
                  <a:srgbClr val="00A3A4"/>
                </a:solidFill>
                <a:latin typeface="Verdana"/>
                <a:cs typeface="Verdana"/>
              </a:rPr>
              <a:t> </a:t>
            </a:r>
            <a:r>
              <a:rPr sz="1100" b="1" spc="-80" dirty="0">
                <a:solidFill>
                  <a:srgbClr val="00A3A4"/>
                </a:solidFill>
                <a:latin typeface="Verdana"/>
                <a:cs typeface="Verdana"/>
              </a:rPr>
              <a:t>p</a:t>
            </a:r>
            <a:r>
              <a:rPr sz="1100" b="1" spc="-65" dirty="0">
                <a:solidFill>
                  <a:srgbClr val="00A3A4"/>
                </a:solidFill>
                <a:latin typeface="Verdana"/>
                <a:cs typeface="Verdana"/>
              </a:rPr>
              <a:t>e</a:t>
            </a:r>
            <a:r>
              <a:rPr sz="1100" b="1" spc="-55" dirty="0">
                <a:solidFill>
                  <a:srgbClr val="00A3A4"/>
                </a:solidFill>
                <a:latin typeface="Verdana"/>
                <a:cs typeface="Verdana"/>
              </a:rPr>
              <a:t>r</a:t>
            </a:r>
            <a:r>
              <a:rPr sz="1100" b="1" spc="-70" dirty="0">
                <a:solidFill>
                  <a:srgbClr val="00A3A4"/>
                </a:solidFill>
                <a:latin typeface="Verdana"/>
                <a:cs typeface="Verdana"/>
              </a:rPr>
              <a:t>s</a:t>
            </a:r>
            <a:r>
              <a:rPr sz="1100" b="1" spc="-75" dirty="0">
                <a:solidFill>
                  <a:srgbClr val="00A3A4"/>
                </a:solidFill>
                <a:latin typeface="Verdana"/>
                <a:cs typeface="Verdana"/>
              </a:rPr>
              <a:t>o</a:t>
            </a:r>
            <a:r>
              <a:rPr sz="1100" b="1" spc="-80" dirty="0">
                <a:solidFill>
                  <a:srgbClr val="00A3A4"/>
                </a:solidFill>
                <a:latin typeface="Verdana"/>
                <a:cs typeface="Verdana"/>
              </a:rPr>
              <a:t>na</a:t>
            </a:r>
            <a:r>
              <a:rPr sz="1100" b="1" spc="-40" dirty="0">
                <a:solidFill>
                  <a:srgbClr val="00A3A4"/>
                </a:solidFill>
                <a:latin typeface="Verdana"/>
                <a:cs typeface="Verdana"/>
              </a:rPr>
              <a:t>l</a:t>
            </a:r>
            <a:r>
              <a:rPr sz="1100" b="1" spc="-50" dirty="0">
                <a:solidFill>
                  <a:srgbClr val="00A3A4"/>
                </a:solidFill>
                <a:latin typeface="Verdana"/>
                <a:cs typeface="Verdana"/>
              </a:rPr>
              <a:t> </a:t>
            </a:r>
            <a:r>
              <a:rPr sz="1100" b="1" spc="-80" dirty="0">
                <a:solidFill>
                  <a:srgbClr val="00A3A4"/>
                </a:solidFill>
                <a:latin typeface="Verdana"/>
                <a:cs typeface="Verdana"/>
              </a:rPr>
              <a:t>ou</a:t>
            </a:r>
            <a:r>
              <a:rPr sz="1100" b="1" spc="-60" dirty="0">
                <a:solidFill>
                  <a:srgbClr val="00A3A4"/>
                </a:solidFill>
                <a:latin typeface="Verdana"/>
                <a:cs typeface="Verdana"/>
              </a:rPr>
              <a:t>tc</a:t>
            </a:r>
            <a:r>
              <a:rPr sz="1100" b="1" spc="-75" dirty="0">
                <a:solidFill>
                  <a:srgbClr val="00A3A4"/>
                </a:solidFill>
                <a:latin typeface="Verdana"/>
                <a:cs typeface="Verdana"/>
              </a:rPr>
              <a:t>o</a:t>
            </a:r>
            <a:r>
              <a:rPr sz="1100" b="1" spc="-90" dirty="0">
                <a:solidFill>
                  <a:srgbClr val="00A3A4"/>
                </a:solidFill>
                <a:latin typeface="Verdana"/>
                <a:cs typeface="Verdana"/>
              </a:rPr>
              <a:t>m</a:t>
            </a:r>
            <a:r>
              <a:rPr sz="1100" b="1" spc="-55" dirty="0">
                <a:solidFill>
                  <a:srgbClr val="00A3A4"/>
                </a:solidFill>
                <a:latin typeface="Verdana"/>
                <a:cs typeface="Verdana"/>
              </a:rPr>
              <a:t>e</a:t>
            </a:r>
            <a:r>
              <a:rPr sz="1100" b="1" spc="-40" dirty="0">
                <a:solidFill>
                  <a:srgbClr val="00A3A4"/>
                </a:solidFill>
                <a:latin typeface="Verdana"/>
                <a:cs typeface="Verdana"/>
              </a:rPr>
              <a:t>s</a:t>
            </a:r>
            <a:r>
              <a:rPr sz="1100" b="1" spc="-50" dirty="0">
                <a:solidFill>
                  <a:srgbClr val="00A3A4"/>
                </a:solidFill>
                <a:latin typeface="Verdana"/>
                <a:cs typeface="Verdana"/>
              </a:rPr>
              <a:t> </a:t>
            </a:r>
            <a:r>
              <a:rPr sz="1100" b="1" spc="-70" dirty="0">
                <a:solidFill>
                  <a:srgbClr val="00A3A4"/>
                </a:solidFill>
                <a:latin typeface="Verdana"/>
                <a:cs typeface="Verdana"/>
              </a:rPr>
              <a:t>a</a:t>
            </a:r>
            <a:r>
              <a:rPr sz="1100" b="1" spc="-80" dirty="0">
                <a:solidFill>
                  <a:srgbClr val="00A3A4"/>
                </a:solidFill>
                <a:latin typeface="Verdana"/>
                <a:cs typeface="Verdana"/>
              </a:rPr>
              <a:t>pp</a:t>
            </a:r>
            <a:r>
              <a:rPr sz="1100" b="1" spc="-65" dirty="0">
                <a:solidFill>
                  <a:srgbClr val="00A3A4"/>
                </a:solidFill>
                <a:latin typeface="Verdana"/>
                <a:cs typeface="Verdana"/>
              </a:rPr>
              <a:t>r</a:t>
            </a:r>
            <a:r>
              <a:rPr sz="1100" b="1" spc="-75" dirty="0">
                <a:solidFill>
                  <a:srgbClr val="00A3A4"/>
                </a:solidFill>
                <a:latin typeface="Verdana"/>
                <a:cs typeface="Verdana"/>
              </a:rPr>
              <a:t>o</a:t>
            </a:r>
            <a:r>
              <a:rPr sz="1100" b="1" spc="-60" dirty="0">
                <a:solidFill>
                  <a:srgbClr val="00A3A4"/>
                </a:solidFill>
                <a:latin typeface="Verdana"/>
                <a:cs typeface="Verdana"/>
              </a:rPr>
              <a:t>a</a:t>
            </a:r>
            <a:r>
              <a:rPr sz="1100" b="1" spc="-50" dirty="0">
                <a:solidFill>
                  <a:srgbClr val="00A3A4"/>
                </a:solidFill>
                <a:latin typeface="Verdana"/>
                <a:cs typeface="Verdana"/>
              </a:rPr>
              <a:t>c</a:t>
            </a:r>
            <a:r>
              <a:rPr sz="1100" b="1" spc="-55" dirty="0">
                <a:solidFill>
                  <a:srgbClr val="00A3A4"/>
                </a:solidFill>
                <a:latin typeface="Verdana"/>
                <a:cs typeface="Verdana"/>
              </a:rPr>
              <a:t>h</a:t>
            </a:r>
            <a:r>
              <a:rPr sz="1100" b="1" spc="-50" dirty="0">
                <a:solidFill>
                  <a:srgbClr val="00A3A4"/>
                </a:solidFill>
                <a:latin typeface="Verdana"/>
                <a:cs typeface="Verdana"/>
              </a:rPr>
              <a:t> </a:t>
            </a:r>
            <a:r>
              <a:rPr sz="1100" b="1" spc="-80" dirty="0">
                <a:solidFill>
                  <a:srgbClr val="00A3A4"/>
                </a:solidFill>
                <a:latin typeface="Verdana"/>
                <a:cs typeface="Verdana"/>
              </a:rPr>
              <a:t>me</a:t>
            </a:r>
            <a:r>
              <a:rPr sz="1100" b="1" spc="-70" dirty="0">
                <a:solidFill>
                  <a:srgbClr val="00A3A4"/>
                </a:solidFill>
                <a:latin typeface="Verdana"/>
                <a:cs typeface="Verdana"/>
              </a:rPr>
              <a:t>a</a:t>
            </a:r>
            <a:r>
              <a:rPr sz="1100" b="1" spc="-55" dirty="0">
                <a:solidFill>
                  <a:srgbClr val="00A3A4"/>
                </a:solidFill>
                <a:latin typeface="Verdana"/>
                <a:cs typeface="Verdana"/>
              </a:rPr>
              <a:t>n</a:t>
            </a:r>
            <a:r>
              <a:rPr sz="1100" b="1" spc="-50" dirty="0">
                <a:solidFill>
                  <a:srgbClr val="00A3A4"/>
                </a:solidFill>
                <a:latin typeface="Verdana"/>
                <a:cs typeface="Verdana"/>
              </a:rPr>
              <a:t> </a:t>
            </a:r>
            <a:r>
              <a:rPr sz="1100" b="1" spc="-70" dirty="0">
                <a:solidFill>
                  <a:srgbClr val="00A3A4"/>
                </a:solidFill>
                <a:latin typeface="Verdana"/>
                <a:cs typeface="Verdana"/>
              </a:rPr>
              <a:t>f</a:t>
            </a:r>
            <a:r>
              <a:rPr sz="1100" b="1" spc="-75" dirty="0">
                <a:solidFill>
                  <a:srgbClr val="00A3A4"/>
                </a:solidFill>
                <a:latin typeface="Verdana"/>
                <a:cs typeface="Verdana"/>
              </a:rPr>
              <a:t>o</a:t>
            </a:r>
            <a:r>
              <a:rPr sz="1100" b="1" spc="-50" dirty="0">
                <a:solidFill>
                  <a:srgbClr val="00A3A4"/>
                </a:solidFill>
                <a:latin typeface="Verdana"/>
                <a:cs typeface="Verdana"/>
              </a:rPr>
              <a:t>r </a:t>
            </a:r>
            <a:r>
              <a:rPr sz="1100" b="1" spc="-90" dirty="0">
                <a:solidFill>
                  <a:srgbClr val="00A3A4"/>
                </a:solidFill>
                <a:latin typeface="Verdana"/>
                <a:cs typeface="Verdana"/>
              </a:rPr>
              <a:t>y</a:t>
            </a:r>
            <a:r>
              <a:rPr sz="1100" b="1" spc="-80" dirty="0">
                <a:solidFill>
                  <a:srgbClr val="00A3A4"/>
                </a:solidFill>
                <a:latin typeface="Verdana"/>
                <a:cs typeface="Verdana"/>
              </a:rPr>
              <a:t>o</a:t>
            </a:r>
            <a:r>
              <a:rPr sz="1100" b="1" spc="-95" dirty="0">
                <a:solidFill>
                  <a:srgbClr val="00A3A4"/>
                </a:solidFill>
                <a:latin typeface="Verdana"/>
                <a:cs typeface="Verdana"/>
              </a:rPr>
              <a:t>u</a:t>
            </a:r>
            <a:r>
              <a:rPr sz="1100" b="1" spc="-45" dirty="0">
                <a:solidFill>
                  <a:srgbClr val="00A3A4"/>
                </a:solidFill>
                <a:latin typeface="Verdana"/>
                <a:cs typeface="Verdana"/>
              </a:rPr>
              <a:t>r</a:t>
            </a:r>
            <a:r>
              <a:rPr sz="1100" b="1" spc="-50" dirty="0">
                <a:solidFill>
                  <a:srgbClr val="00A3A4"/>
                </a:solidFill>
                <a:latin typeface="Verdana"/>
                <a:cs typeface="Verdana"/>
              </a:rPr>
              <a:t> </a:t>
            </a:r>
            <a:r>
              <a:rPr sz="1100" b="1" spc="-75" dirty="0">
                <a:solidFill>
                  <a:srgbClr val="00A3A4"/>
                </a:solidFill>
                <a:latin typeface="Verdana"/>
                <a:cs typeface="Verdana"/>
              </a:rPr>
              <a:t>o</a:t>
            </a:r>
            <a:r>
              <a:rPr sz="1100" b="1" spc="-65" dirty="0">
                <a:solidFill>
                  <a:srgbClr val="00A3A4"/>
                </a:solidFill>
                <a:latin typeface="Verdana"/>
                <a:cs typeface="Verdana"/>
              </a:rPr>
              <a:t>r</a:t>
            </a:r>
            <a:r>
              <a:rPr sz="1100" b="1" spc="-80" dirty="0">
                <a:solidFill>
                  <a:srgbClr val="00A3A4"/>
                </a:solidFill>
                <a:latin typeface="Verdana"/>
                <a:cs typeface="Verdana"/>
              </a:rPr>
              <a:t>g</a:t>
            </a:r>
            <a:r>
              <a:rPr sz="1100" b="1" spc="-70" dirty="0">
                <a:solidFill>
                  <a:srgbClr val="00A3A4"/>
                </a:solidFill>
                <a:latin typeface="Verdana"/>
                <a:cs typeface="Verdana"/>
              </a:rPr>
              <a:t>a</a:t>
            </a:r>
            <a:r>
              <a:rPr sz="1100" b="1" spc="-90" dirty="0">
                <a:solidFill>
                  <a:srgbClr val="00A3A4"/>
                </a:solidFill>
                <a:latin typeface="Verdana"/>
                <a:cs typeface="Verdana"/>
              </a:rPr>
              <a:t>n</a:t>
            </a:r>
            <a:r>
              <a:rPr sz="1100" b="1" spc="-55" dirty="0">
                <a:solidFill>
                  <a:srgbClr val="00A3A4"/>
                </a:solidFill>
                <a:latin typeface="Verdana"/>
                <a:cs typeface="Verdana"/>
              </a:rPr>
              <a:t>i</a:t>
            </a:r>
            <a:r>
              <a:rPr sz="1100" b="1" spc="-65" dirty="0">
                <a:solidFill>
                  <a:srgbClr val="00A3A4"/>
                </a:solidFill>
                <a:latin typeface="Verdana"/>
                <a:cs typeface="Verdana"/>
              </a:rPr>
              <a:t>s</a:t>
            </a:r>
            <a:r>
              <a:rPr sz="1100" b="1" spc="-75" dirty="0">
                <a:solidFill>
                  <a:srgbClr val="00A3A4"/>
                </a:solidFill>
                <a:latin typeface="Verdana"/>
                <a:cs typeface="Verdana"/>
              </a:rPr>
              <a:t>a</a:t>
            </a:r>
            <a:r>
              <a:rPr sz="1100" b="1" spc="-55" dirty="0">
                <a:solidFill>
                  <a:srgbClr val="00A3A4"/>
                </a:solidFill>
                <a:latin typeface="Verdana"/>
                <a:cs typeface="Verdana"/>
              </a:rPr>
              <a:t>t</a:t>
            </a:r>
            <a:r>
              <a:rPr sz="1100" b="1" spc="-65" dirty="0">
                <a:solidFill>
                  <a:srgbClr val="00A3A4"/>
                </a:solidFill>
                <a:latin typeface="Verdana"/>
                <a:cs typeface="Verdana"/>
              </a:rPr>
              <a:t>i</a:t>
            </a:r>
            <a:r>
              <a:rPr sz="1100" b="1" spc="-75" dirty="0">
                <a:solidFill>
                  <a:srgbClr val="00A3A4"/>
                </a:solidFill>
                <a:latin typeface="Verdana"/>
                <a:cs typeface="Verdana"/>
              </a:rPr>
              <a:t>o</a:t>
            </a:r>
            <a:r>
              <a:rPr sz="1100" b="1" spc="-140" dirty="0">
                <a:solidFill>
                  <a:srgbClr val="00A3A4"/>
                </a:solidFill>
                <a:latin typeface="Verdana"/>
                <a:cs typeface="Verdana"/>
              </a:rPr>
              <a:t>n</a:t>
            </a:r>
            <a:r>
              <a:rPr sz="1100" b="1" spc="-45" dirty="0">
                <a:solidFill>
                  <a:srgbClr val="00A3A4"/>
                </a:solidFill>
                <a:latin typeface="Verdana"/>
                <a:cs typeface="Verdana"/>
              </a:rPr>
              <a:t>?</a:t>
            </a:r>
            <a:r>
              <a:rPr sz="1100" b="1" spc="-25" dirty="0">
                <a:solidFill>
                  <a:srgbClr val="00A3A4"/>
                </a:solidFill>
                <a:latin typeface="Verdana"/>
                <a:cs typeface="Verdana"/>
              </a:rPr>
              <a:t> </a:t>
            </a:r>
            <a:r>
              <a:rPr sz="1100" b="1" spc="-110" dirty="0">
                <a:solidFill>
                  <a:srgbClr val="00A3A4"/>
                </a:solidFill>
                <a:latin typeface="Verdana"/>
                <a:cs typeface="Verdana"/>
              </a:rPr>
              <a:t>P</a:t>
            </a:r>
            <a:r>
              <a:rPr sz="1100" b="1" spc="-65" dirty="0">
                <a:solidFill>
                  <a:srgbClr val="00A3A4"/>
                </a:solidFill>
                <a:latin typeface="Verdana"/>
                <a:cs typeface="Verdana"/>
              </a:rPr>
              <a:t>e</a:t>
            </a:r>
            <a:r>
              <a:rPr sz="1100" b="1" spc="-55" dirty="0">
                <a:solidFill>
                  <a:srgbClr val="00A3A4"/>
                </a:solidFill>
                <a:latin typeface="Verdana"/>
                <a:cs typeface="Verdana"/>
              </a:rPr>
              <a:t>r</a:t>
            </a:r>
            <a:r>
              <a:rPr sz="1100" b="1" spc="-70" dirty="0">
                <a:solidFill>
                  <a:srgbClr val="00A3A4"/>
                </a:solidFill>
                <a:latin typeface="Verdana"/>
                <a:cs typeface="Verdana"/>
              </a:rPr>
              <a:t>s</a:t>
            </a:r>
            <a:r>
              <a:rPr sz="1100" b="1" spc="-75" dirty="0">
                <a:solidFill>
                  <a:srgbClr val="00A3A4"/>
                </a:solidFill>
                <a:latin typeface="Verdana"/>
                <a:cs typeface="Verdana"/>
              </a:rPr>
              <a:t>o</a:t>
            </a:r>
            <a:r>
              <a:rPr sz="1100" b="1" spc="-80" dirty="0">
                <a:solidFill>
                  <a:srgbClr val="00A3A4"/>
                </a:solidFill>
                <a:latin typeface="Verdana"/>
                <a:cs typeface="Verdana"/>
              </a:rPr>
              <a:t>na</a:t>
            </a:r>
            <a:r>
              <a:rPr sz="1100" b="1" spc="-40" dirty="0">
                <a:solidFill>
                  <a:srgbClr val="00A3A4"/>
                </a:solidFill>
                <a:latin typeface="Verdana"/>
                <a:cs typeface="Verdana"/>
              </a:rPr>
              <a:t>l</a:t>
            </a:r>
            <a:r>
              <a:rPr sz="1100" b="1" spc="-50" dirty="0">
                <a:solidFill>
                  <a:srgbClr val="00A3A4"/>
                </a:solidFill>
                <a:latin typeface="Verdana"/>
                <a:cs typeface="Verdana"/>
              </a:rPr>
              <a:t> </a:t>
            </a:r>
            <a:r>
              <a:rPr sz="1100" b="1" spc="-80" dirty="0">
                <a:solidFill>
                  <a:srgbClr val="00A3A4"/>
                </a:solidFill>
                <a:latin typeface="Verdana"/>
                <a:cs typeface="Verdana"/>
              </a:rPr>
              <a:t>ou</a:t>
            </a:r>
            <a:r>
              <a:rPr sz="1100" b="1" spc="-60" dirty="0">
                <a:solidFill>
                  <a:srgbClr val="00A3A4"/>
                </a:solidFill>
                <a:latin typeface="Verdana"/>
                <a:cs typeface="Verdana"/>
              </a:rPr>
              <a:t>tc</a:t>
            </a:r>
            <a:r>
              <a:rPr sz="1100" b="1" spc="-75" dirty="0">
                <a:solidFill>
                  <a:srgbClr val="00A3A4"/>
                </a:solidFill>
                <a:latin typeface="Verdana"/>
                <a:cs typeface="Verdana"/>
              </a:rPr>
              <a:t>o</a:t>
            </a:r>
            <a:r>
              <a:rPr sz="1100" b="1" spc="-90" dirty="0">
                <a:solidFill>
                  <a:srgbClr val="00A3A4"/>
                </a:solidFill>
                <a:latin typeface="Verdana"/>
                <a:cs typeface="Verdana"/>
              </a:rPr>
              <a:t>m</a:t>
            </a:r>
            <a:r>
              <a:rPr sz="1100" b="1" spc="-55" dirty="0">
                <a:solidFill>
                  <a:srgbClr val="00A3A4"/>
                </a:solidFill>
                <a:latin typeface="Verdana"/>
                <a:cs typeface="Verdana"/>
              </a:rPr>
              <a:t>e</a:t>
            </a:r>
            <a:r>
              <a:rPr sz="1100" b="1" spc="-40" dirty="0">
                <a:solidFill>
                  <a:srgbClr val="00A3A4"/>
                </a:solidFill>
                <a:latin typeface="Verdana"/>
                <a:cs typeface="Verdana"/>
              </a:rPr>
              <a:t>s</a:t>
            </a:r>
            <a:r>
              <a:rPr sz="1100" b="1" spc="-50" dirty="0">
                <a:solidFill>
                  <a:srgbClr val="00A3A4"/>
                </a:solidFill>
                <a:latin typeface="Verdana"/>
                <a:cs typeface="Verdana"/>
              </a:rPr>
              <a:t> </a:t>
            </a:r>
            <a:r>
              <a:rPr sz="1100" b="1" spc="-65" dirty="0">
                <a:solidFill>
                  <a:srgbClr val="00A3A4"/>
                </a:solidFill>
                <a:latin typeface="Verdana"/>
                <a:cs typeface="Verdana"/>
              </a:rPr>
              <a:t>i</a:t>
            </a:r>
            <a:r>
              <a:rPr sz="1100" b="1" spc="-55" dirty="0">
                <a:solidFill>
                  <a:srgbClr val="00A3A4"/>
                </a:solidFill>
                <a:latin typeface="Verdana"/>
                <a:cs typeface="Verdana"/>
              </a:rPr>
              <a:t>n</a:t>
            </a:r>
            <a:r>
              <a:rPr sz="1100" b="1" spc="-50" dirty="0">
                <a:solidFill>
                  <a:srgbClr val="00A3A4"/>
                </a:solidFill>
                <a:latin typeface="Verdana"/>
                <a:cs typeface="Verdana"/>
              </a:rPr>
              <a:t> </a:t>
            </a:r>
            <a:r>
              <a:rPr sz="1100" b="1" spc="-80" dirty="0">
                <a:solidFill>
                  <a:srgbClr val="00A3A4"/>
                </a:solidFill>
                <a:latin typeface="Verdana"/>
                <a:cs typeface="Verdana"/>
              </a:rPr>
              <a:t>p</a:t>
            </a:r>
            <a:r>
              <a:rPr sz="1100" b="1" spc="-75" dirty="0">
                <a:solidFill>
                  <a:srgbClr val="00A3A4"/>
                </a:solidFill>
                <a:latin typeface="Verdana"/>
                <a:cs typeface="Verdana"/>
              </a:rPr>
              <a:t>r</a:t>
            </a:r>
            <a:r>
              <a:rPr sz="1100" b="1" spc="-60" dirty="0">
                <a:solidFill>
                  <a:srgbClr val="00A3A4"/>
                </a:solidFill>
                <a:latin typeface="Verdana"/>
                <a:cs typeface="Verdana"/>
              </a:rPr>
              <a:t>a</a:t>
            </a:r>
            <a:r>
              <a:rPr sz="1100" b="1" spc="-45" dirty="0">
                <a:solidFill>
                  <a:srgbClr val="00A3A4"/>
                </a:solidFill>
                <a:latin typeface="Verdana"/>
                <a:cs typeface="Verdana"/>
              </a:rPr>
              <a:t>c</a:t>
            </a:r>
            <a:r>
              <a:rPr sz="1100" b="1" spc="-55" dirty="0">
                <a:solidFill>
                  <a:srgbClr val="00A3A4"/>
                </a:solidFill>
                <a:latin typeface="Verdana"/>
                <a:cs typeface="Verdana"/>
              </a:rPr>
              <a:t>t</a:t>
            </a:r>
            <a:r>
              <a:rPr sz="1100" b="1" spc="-65" dirty="0">
                <a:solidFill>
                  <a:srgbClr val="00A3A4"/>
                </a:solidFill>
                <a:latin typeface="Verdana"/>
                <a:cs typeface="Verdana"/>
              </a:rPr>
              <a:t>i</a:t>
            </a:r>
            <a:r>
              <a:rPr sz="1100" b="1" spc="-60" dirty="0">
                <a:solidFill>
                  <a:srgbClr val="00A3A4"/>
                </a:solidFill>
                <a:latin typeface="Verdana"/>
                <a:cs typeface="Verdana"/>
              </a:rPr>
              <a:t>c</a:t>
            </a:r>
            <a:r>
              <a:rPr sz="1100" b="1" spc="-40" dirty="0">
                <a:solidFill>
                  <a:srgbClr val="00A3A4"/>
                </a:solidFill>
                <a:latin typeface="Verdana"/>
                <a:cs typeface="Verdana"/>
              </a:rPr>
              <a:t>e</a:t>
            </a:r>
            <a:endParaRPr sz="1100">
              <a:latin typeface="Verdana"/>
              <a:cs typeface="Verdana"/>
            </a:endParaRPr>
          </a:p>
          <a:p>
            <a:pPr marL="12700">
              <a:lnSpc>
                <a:spcPts val="1260"/>
              </a:lnSpc>
            </a:pPr>
            <a:r>
              <a:rPr sz="1100" b="1" spc="-110" dirty="0">
                <a:solidFill>
                  <a:srgbClr val="00A3A4"/>
                </a:solidFill>
                <a:latin typeface="Verdana"/>
                <a:cs typeface="Verdana"/>
              </a:rPr>
              <a:t>P</a:t>
            </a:r>
            <a:r>
              <a:rPr sz="1100" b="1" spc="-65" dirty="0">
                <a:solidFill>
                  <a:srgbClr val="00A3A4"/>
                </a:solidFill>
                <a:latin typeface="Verdana"/>
                <a:cs typeface="Verdana"/>
              </a:rPr>
              <a:t>e</a:t>
            </a:r>
            <a:r>
              <a:rPr sz="1100" b="1" spc="-55" dirty="0">
                <a:solidFill>
                  <a:srgbClr val="00A3A4"/>
                </a:solidFill>
                <a:latin typeface="Verdana"/>
                <a:cs typeface="Verdana"/>
              </a:rPr>
              <a:t>r</a:t>
            </a:r>
            <a:r>
              <a:rPr sz="1100" b="1" spc="-70" dirty="0">
                <a:solidFill>
                  <a:srgbClr val="00A3A4"/>
                </a:solidFill>
                <a:latin typeface="Verdana"/>
                <a:cs typeface="Verdana"/>
              </a:rPr>
              <a:t>s</a:t>
            </a:r>
            <a:r>
              <a:rPr sz="1100" b="1" spc="-75" dirty="0">
                <a:solidFill>
                  <a:srgbClr val="00A3A4"/>
                </a:solidFill>
                <a:latin typeface="Verdana"/>
                <a:cs typeface="Verdana"/>
              </a:rPr>
              <a:t>o</a:t>
            </a:r>
            <a:r>
              <a:rPr sz="1100" b="1" spc="-80" dirty="0">
                <a:solidFill>
                  <a:srgbClr val="00A3A4"/>
                </a:solidFill>
                <a:latin typeface="Verdana"/>
                <a:cs typeface="Verdana"/>
              </a:rPr>
              <a:t>na</a:t>
            </a:r>
            <a:r>
              <a:rPr sz="1100" b="1" spc="-40" dirty="0">
                <a:solidFill>
                  <a:srgbClr val="00A3A4"/>
                </a:solidFill>
                <a:latin typeface="Verdana"/>
                <a:cs typeface="Verdana"/>
              </a:rPr>
              <a:t>l</a:t>
            </a:r>
            <a:r>
              <a:rPr sz="1100" b="1" spc="-50" dirty="0">
                <a:solidFill>
                  <a:srgbClr val="00A3A4"/>
                </a:solidFill>
                <a:latin typeface="Verdana"/>
                <a:cs typeface="Verdana"/>
              </a:rPr>
              <a:t> </a:t>
            </a:r>
            <a:r>
              <a:rPr sz="1100" b="1" spc="-80" dirty="0">
                <a:solidFill>
                  <a:srgbClr val="00A3A4"/>
                </a:solidFill>
                <a:latin typeface="Verdana"/>
                <a:cs typeface="Verdana"/>
              </a:rPr>
              <a:t>ou</a:t>
            </a:r>
            <a:r>
              <a:rPr sz="1100" b="1" spc="-60" dirty="0">
                <a:solidFill>
                  <a:srgbClr val="00A3A4"/>
                </a:solidFill>
                <a:latin typeface="Verdana"/>
                <a:cs typeface="Verdana"/>
              </a:rPr>
              <a:t>tc</a:t>
            </a:r>
            <a:r>
              <a:rPr sz="1100" b="1" spc="-75" dirty="0">
                <a:solidFill>
                  <a:srgbClr val="00A3A4"/>
                </a:solidFill>
                <a:latin typeface="Verdana"/>
                <a:cs typeface="Verdana"/>
              </a:rPr>
              <a:t>o</a:t>
            </a:r>
            <a:r>
              <a:rPr sz="1100" b="1" spc="-90" dirty="0">
                <a:solidFill>
                  <a:srgbClr val="00A3A4"/>
                </a:solidFill>
                <a:latin typeface="Verdana"/>
                <a:cs typeface="Verdana"/>
              </a:rPr>
              <a:t>m</a:t>
            </a:r>
            <a:r>
              <a:rPr sz="1100" b="1" spc="-55" dirty="0">
                <a:solidFill>
                  <a:srgbClr val="00A3A4"/>
                </a:solidFill>
                <a:latin typeface="Verdana"/>
                <a:cs typeface="Verdana"/>
              </a:rPr>
              <a:t>e</a:t>
            </a:r>
            <a:r>
              <a:rPr sz="1100" b="1" spc="-40" dirty="0">
                <a:solidFill>
                  <a:srgbClr val="00A3A4"/>
                </a:solidFill>
                <a:latin typeface="Verdana"/>
                <a:cs typeface="Verdana"/>
              </a:rPr>
              <a:t>s</a:t>
            </a:r>
            <a:r>
              <a:rPr sz="1100" b="1" spc="-50" dirty="0">
                <a:solidFill>
                  <a:srgbClr val="00A3A4"/>
                </a:solidFill>
                <a:latin typeface="Verdana"/>
                <a:cs typeface="Verdana"/>
              </a:rPr>
              <a:t> </a:t>
            </a:r>
            <a:r>
              <a:rPr sz="1100" b="1" spc="-70" dirty="0">
                <a:solidFill>
                  <a:srgbClr val="00A3A4"/>
                </a:solidFill>
                <a:latin typeface="Verdana"/>
                <a:cs typeface="Verdana"/>
              </a:rPr>
              <a:t>a</a:t>
            </a:r>
            <a:r>
              <a:rPr sz="1100" b="1" spc="-85" dirty="0">
                <a:solidFill>
                  <a:srgbClr val="00A3A4"/>
                </a:solidFill>
                <a:latin typeface="Verdana"/>
                <a:cs typeface="Verdana"/>
              </a:rPr>
              <a:t>n</a:t>
            </a:r>
            <a:r>
              <a:rPr sz="1100" b="1" spc="-50" dirty="0">
                <a:solidFill>
                  <a:srgbClr val="00A3A4"/>
                </a:solidFill>
                <a:latin typeface="Verdana"/>
                <a:cs typeface="Verdana"/>
              </a:rPr>
              <a:t>d </a:t>
            </a:r>
            <a:r>
              <a:rPr sz="1100" b="1" spc="-75" dirty="0">
                <a:solidFill>
                  <a:srgbClr val="00A3A4"/>
                </a:solidFill>
                <a:latin typeface="Verdana"/>
                <a:cs typeface="Verdana"/>
              </a:rPr>
              <a:t>r</a:t>
            </a:r>
            <a:r>
              <a:rPr sz="1100" b="1" spc="-55" dirty="0">
                <a:solidFill>
                  <a:srgbClr val="00A3A4"/>
                </a:solidFill>
                <a:latin typeface="Verdana"/>
                <a:cs typeface="Verdana"/>
              </a:rPr>
              <a:t>i</a:t>
            </a:r>
            <a:r>
              <a:rPr sz="1100" b="1" spc="-70" dirty="0">
                <a:solidFill>
                  <a:srgbClr val="00A3A4"/>
                </a:solidFill>
                <a:latin typeface="Verdana"/>
                <a:cs typeface="Verdana"/>
              </a:rPr>
              <a:t>s</a:t>
            </a:r>
            <a:r>
              <a:rPr sz="1100" b="1" spc="-45" dirty="0">
                <a:solidFill>
                  <a:srgbClr val="00A3A4"/>
                </a:solidFill>
                <a:latin typeface="Verdana"/>
                <a:cs typeface="Verdana"/>
              </a:rPr>
              <a:t>k</a:t>
            </a:r>
            <a:endParaRPr sz="1100">
              <a:latin typeface="Verdana"/>
              <a:cs typeface="Verdana"/>
            </a:endParaRPr>
          </a:p>
          <a:p>
            <a:pPr marL="12700" marR="796925" indent="0">
              <a:lnSpc>
                <a:spcPts val="1300"/>
              </a:lnSpc>
              <a:spcBef>
                <a:spcPts val="40"/>
              </a:spcBef>
            </a:pPr>
            <a:r>
              <a:rPr sz="1100" b="1" spc="-35" dirty="0">
                <a:solidFill>
                  <a:srgbClr val="00A3A4"/>
                </a:solidFill>
                <a:latin typeface="Verdana"/>
                <a:cs typeface="Verdana"/>
              </a:rPr>
              <a:t>E</a:t>
            </a:r>
            <a:r>
              <a:rPr sz="1100" b="1" spc="-90" dirty="0">
                <a:solidFill>
                  <a:srgbClr val="00A3A4"/>
                </a:solidFill>
                <a:latin typeface="Verdana"/>
                <a:cs typeface="Verdana"/>
              </a:rPr>
              <a:t>m</a:t>
            </a:r>
            <a:r>
              <a:rPr sz="1100" b="1" spc="-80" dirty="0">
                <a:solidFill>
                  <a:srgbClr val="00A3A4"/>
                </a:solidFill>
                <a:latin typeface="Verdana"/>
                <a:cs typeface="Verdana"/>
              </a:rPr>
              <a:t>b</a:t>
            </a:r>
            <a:r>
              <a:rPr sz="1100" b="1" spc="-65" dirty="0">
                <a:solidFill>
                  <a:srgbClr val="00A3A4"/>
                </a:solidFill>
                <a:latin typeface="Verdana"/>
                <a:cs typeface="Verdana"/>
              </a:rPr>
              <a:t>e</a:t>
            </a:r>
            <a:r>
              <a:rPr sz="1100" b="1" spc="-75" dirty="0">
                <a:solidFill>
                  <a:srgbClr val="00A3A4"/>
                </a:solidFill>
                <a:latin typeface="Verdana"/>
                <a:cs typeface="Verdana"/>
              </a:rPr>
              <a:t>d</a:t>
            </a:r>
            <a:r>
              <a:rPr sz="1100" b="1" spc="-85" dirty="0">
                <a:solidFill>
                  <a:srgbClr val="00A3A4"/>
                </a:solidFill>
                <a:latin typeface="Verdana"/>
                <a:cs typeface="Verdana"/>
              </a:rPr>
              <a:t>d</a:t>
            </a:r>
            <a:r>
              <a:rPr sz="1100" b="1" spc="-65" dirty="0">
                <a:solidFill>
                  <a:srgbClr val="00A3A4"/>
                </a:solidFill>
                <a:latin typeface="Verdana"/>
                <a:cs typeface="Verdana"/>
              </a:rPr>
              <a:t>i</a:t>
            </a:r>
            <a:r>
              <a:rPr sz="1100" b="1" spc="-85" dirty="0">
                <a:solidFill>
                  <a:srgbClr val="00A3A4"/>
                </a:solidFill>
                <a:latin typeface="Verdana"/>
                <a:cs typeface="Verdana"/>
              </a:rPr>
              <a:t>n</a:t>
            </a:r>
            <a:r>
              <a:rPr sz="1100" b="1" spc="-55" dirty="0">
                <a:solidFill>
                  <a:srgbClr val="00A3A4"/>
                </a:solidFill>
                <a:latin typeface="Verdana"/>
                <a:cs typeface="Verdana"/>
              </a:rPr>
              <a:t>g</a:t>
            </a:r>
            <a:r>
              <a:rPr sz="1100" b="1" spc="-50" dirty="0">
                <a:solidFill>
                  <a:srgbClr val="00A3A4"/>
                </a:solidFill>
                <a:latin typeface="Verdana"/>
                <a:cs typeface="Verdana"/>
              </a:rPr>
              <a:t> </a:t>
            </a:r>
            <a:r>
              <a:rPr sz="1100" b="1" spc="-80" dirty="0">
                <a:solidFill>
                  <a:srgbClr val="00A3A4"/>
                </a:solidFill>
                <a:latin typeface="Verdana"/>
                <a:cs typeface="Verdana"/>
              </a:rPr>
              <a:t>p</a:t>
            </a:r>
            <a:r>
              <a:rPr sz="1100" b="1" spc="-65" dirty="0">
                <a:solidFill>
                  <a:srgbClr val="00A3A4"/>
                </a:solidFill>
                <a:latin typeface="Verdana"/>
                <a:cs typeface="Verdana"/>
              </a:rPr>
              <a:t>e</a:t>
            </a:r>
            <a:r>
              <a:rPr sz="1100" b="1" spc="-55" dirty="0">
                <a:solidFill>
                  <a:srgbClr val="00A3A4"/>
                </a:solidFill>
                <a:latin typeface="Verdana"/>
                <a:cs typeface="Verdana"/>
              </a:rPr>
              <a:t>r</a:t>
            </a:r>
            <a:r>
              <a:rPr sz="1100" b="1" spc="-70" dirty="0">
                <a:solidFill>
                  <a:srgbClr val="00A3A4"/>
                </a:solidFill>
                <a:latin typeface="Verdana"/>
                <a:cs typeface="Verdana"/>
              </a:rPr>
              <a:t>s</a:t>
            </a:r>
            <a:r>
              <a:rPr sz="1100" b="1" spc="-75" dirty="0">
                <a:solidFill>
                  <a:srgbClr val="00A3A4"/>
                </a:solidFill>
                <a:latin typeface="Verdana"/>
                <a:cs typeface="Verdana"/>
              </a:rPr>
              <a:t>o</a:t>
            </a:r>
            <a:r>
              <a:rPr sz="1100" b="1" spc="-80" dirty="0">
                <a:solidFill>
                  <a:srgbClr val="00A3A4"/>
                </a:solidFill>
                <a:latin typeface="Verdana"/>
                <a:cs typeface="Verdana"/>
              </a:rPr>
              <a:t>na</a:t>
            </a:r>
            <a:r>
              <a:rPr sz="1100" b="1" spc="-40" dirty="0">
                <a:solidFill>
                  <a:srgbClr val="00A3A4"/>
                </a:solidFill>
                <a:latin typeface="Verdana"/>
                <a:cs typeface="Verdana"/>
              </a:rPr>
              <a:t>l</a:t>
            </a:r>
            <a:r>
              <a:rPr sz="1100" b="1" spc="-50" dirty="0">
                <a:solidFill>
                  <a:srgbClr val="00A3A4"/>
                </a:solidFill>
                <a:latin typeface="Verdana"/>
                <a:cs typeface="Verdana"/>
              </a:rPr>
              <a:t> </a:t>
            </a:r>
            <a:r>
              <a:rPr sz="1100" b="1" spc="-80" dirty="0">
                <a:solidFill>
                  <a:srgbClr val="00A3A4"/>
                </a:solidFill>
                <a:latin typeface="Verdana"/>
                <a:cs typeface="Verdana"/>
              </a:rPr>
              <a:t>ou</a:t>
            </a:r>
            <a:r>
              <a:rPr sz="1100" b="1" spc="-60" dirty="0">
                <a:solidFill>
                  <a:srgbClr val="00A3A4"/>
                </a:solidFill>
                <a:latin typeface="Verdana"/>
                <a:cs typeface="Verdana"/>
              </a:rPr>
              <a:t>tc</a:t>
            </a:r>
            <a:r>
              <a:rPr sz="1100" b="1" spc="-75" dirty="0">
                <a:solidFill>
                  <a:srgbClr val="00A3A4"/>
                </a:solidFill>
                <a:latin typeface="Verdana"/>
                <a:cs typeface="Verdana"/>
              </a:rPr>
              <a:t>o</a:t>
            </a:r>
            <a:r>
              <a:rPr sz="1100" b="1" spc="-90" dirty="0">
                <a:solidFill>
                  <a:srgbClr val="00A3A4"/>
                </a:solidFill>
                <a:latin typeface="Verdana"/>
                <a:cs typeface="Verdana"/>
              </a:rPr>
              <a:t>m</a:t>
            </a:r>
            <a:r>
              <a:rPr sz="1100" b="1" spc="-55" dirty="0">
                <a:solidFill>
                  <a:srgbClr val="00A3A4"/>
                </a:solidFill>
                <a:latin typeface="Verdana"/>
                <a:cs typeface="Verdana"/>
              </a:rPr>
              <a:t>e</a:t>
            </a:r>
            <a:r>
              <a:rPr sz="1100" b="1" spc="-40" dirty="0">
                <a:solidFill>
                  <a:srgbClr val="00A3A4"/>
                </a:solidFill>
                <a:latin typeface="Verdana"/>
                <a:cs typeface="Verdana"/>
              </a:rPr>
              <a:t>s</a:t>
            </a:r>
            <a:r>
              <a:rPr sz="1100" b="1" spc="-50" dirty="0">
                <a:solidFill>
                  <a:srgbClr val="00A3A4"/>
                </a:solidFill>
                <a:latin typeface="Verdana"/>
                <a:cs typeface="Verdana"/>
              </a:rPr>
              <a:t> </a:t>
            </a:r>
            <a:r>
              <a:rPr sz="1100" b="1" spc="-60" dirty="0">
                <a:solidFill>
                  <a:srgbClr val="00A3A4"/>
                </a:solidFill>
                <a:latin typeface="Verdana"/>
                <a:cs typeface="Verdana"/>
              </a:rPr>
              <a:t>a</a:t>
            </a:r>
            <a:r>
              <a:rPr sz="1100" b="1" spc="-40" dirty="0">
                <a:solidFill>
                  <a:srgbClr val="00A3A4"/>
                </a:solidFill>
                <a:latin typeface="Verdana"/>
                <a:cs typeface="Verdana"/>
              </a:rPr>
              <a:t>s</a:t>
            </a:r>
            <a:r>
              <a:rPr sz="1100" b="1" spc="-50" dirty="0">
                <a:solidFill>
                  <a:srgbClr val="00A3A4"/>
                </a:solidFill>
                <a:latin typeface="Verdana"/>
                <a:cs typeface="Verdana"/>
              </a:rPr>
              <a:t> </a:t>
            </a:r>
            <a:r>
              <a:rPr sz="1100" b="1" spc="-40" dirty="0">
                <a:solidFill>
                  <a:srgbClr val="00A3A4"/>
                </a:solidFill>
                <a:latin typeface="Verdana"/>
                <a:cs typeface="Verdana"/>
              </a:rPr>
              <a:t>a</a:t>
            </a:r>
            <a:r>
              <a:rPr sz="1100" b="1" spc="-50" dirty="0">
                <a:solidFill>
                  <a:srgbClr val="00A3A4"/>
                </a:solidFill>
                <a:latin typeface="Verdana"/>
                <a:cs typeface="Verdana"/>
              </a:rPr>
              <a:t> </a:t>
            </a:r>
            <a:r>
              <a:rPr sz="1100" b="1" spc="-155" dirty="0">
                <a:solidFill>
                  <a:srgbClr val="00A3A4"/>
                </a:solidFill>
                <a:latin typeface="Verdana"/>
                <a:cs typeface="Verdana"/>
              </a:rPr>
              <a:t>w</a:t>
            </a:r>
            <a:r>
              <a:rPr sz="1100" b="1" spc="-85" dirty="0">
                <a:solidFill>
                  <a:srgbClr val="00A3A4"/>
                </a:solidFill>
                <a:latin typeface="Verdana"/>
                <a:cs typeface="Verdana"/>
              </a:rPr>
              <a:t>h</a:t>
            </a:r>
            <a:r>
              <a:rPr sz="1100" b="1" spc="-80" dirty="0">
                <a:solidFill>
                  <a:srgbClr val="00A3A4"/>
                </a:solidFill>
                <a:latin typeface="Verdana"/>
                <a:cs typeface="Verdana"/>
              </a:rPr>
              <a:t>o</a:t>
            </a:r>
            <a:r>
              <a:rPr sz="1100" b="1" spc="-75" dirty="0">
                <a:solidFill>
                  <a:srgbClr val="00A3A4"/>
                </a:solidFill>
                <a:latin typeface="Verdana"/>
                <a:cs typeface="Verdana"/>
              </a:rPr>
              <a:t>l</a:t>
            </a:r>
            <a:r>
              <a:rPr sz="1100" b="1" spc="-40" dirty="0">
                <a:solidFill>
                  <a:srgbClr val="00A3A4"/>
                </a:solidFill>
                <a:latin typeface="Verdana"/>
                <a:cs typeface="Verdana"/>
              </a:rPr>
              <a:t>e</a:t>
            </a:r>
            <a:r>
              <a:rPr sz="1100" b="1" spc="-50" dirty="0">
                <a:solidFill>
                  <a:srgbClr val="00A3A4"/>
                </a:solidFill>
                <a:latin typeface="Verdana"/>
                <a:cs typeface="Verdana"/>
              </a:rPr>
              <a:t> </a:t>
            </a:r>
            <a:r>
              <a:rPr sz="1100" b="1" spc="-70" dirty="0">
                <a:solidFill>
                  <a:srgbClr val="00A3A4"/>
                </a:solidFill>
                <a:latin typeface="Verdana"/>
                <a:cs typeface="Verdana"/>
              </a:rPr>
              <a:t>s</a:t>
            </a:r>
            <a:r>
              <a:rPr sz="1100" b="1" spc="-75" dirty="0">
                <a:solidFill>
                  <a:srgbClr val="00A3A4"/>
                </a:solidFill>
                <a:latin typeface="Verdana"/>
                <a:cs typeface="Verdana"/>
              </a:rPr>
              <a:t>y</a:t>
            </a:r>
            <a:r>
              <a:rPr sz="1100" b="1" spc="-65" dirty="0">
                <a:solidFill>
                  <a:srgbClr val="00A3A4"/>
                </a:solidFill>
                <a:latin typeface="Verdana"/>
                <a:cs typeface="Verdana"/>
              </a:rPr>
              <a:t>ste</a:t>
            </a:r>
            <a:r>
              <a:rPr sz="1100" b="1" spc="-60" dirty="0">
                <a:solidFill>
                  <a:srgbClr val="00A3A4"/>
                </a:solidFill>
                <a:latin typeface="Verdana"/>
                <a:cs typeface="Verdana"/>
              </a:rPr>
              <a:t>m</a:t>
            </a:r>
            <a:r>
              <a:rPr sz="1100" b="1" spc="-50" dirty="0">
                <a:solidFill>
                  <a:srgbClr val="00A3A4"/>
                </a:solidFill>
                <a:latin typeface="Verdana"/>
                <a:cs typeface="Verdana"/>
              </a:rPr>
              <a:t> </a:t>
            </a:r>
            <a:r>
              <a:rPr sz="1100" b="1" spc="-70" dirty="0">
                <a:solidFill>
                  <a:srgbClr val="00A3A4"/>
                </a:solidFill>
                <a:latin typeface="Verdana"/>
                <a:cs typeface="Verdana"/>
              </a:rPr>
              <a:t>a</a:t>
            </a:r>
            <a:r>
              <a:rPr sz="1100" b="1" spc="-80" dirty="0">
                <a:solidFill>
                  <a:srgbClr val="00A3A4"/>
                </a:solidFill>
                <a:latin typeface="Verdana"/>
                <a:cs typeface="Verdana"/>
              </a:rPr>
              <a:t>pp</a:t>
            </a:r>
            <a:r>
              <a:rPr sz="1100" b="1" spc="-65" dirty="0">
                <a:solidFill>
                  <a:srgbClr val="00A3A4"/>
                </a:solidFill>
                <a:latin typeface="Verdana"/>
                <a:cs typeface="Verdana"/>
              </a:rPr>
              <a:t>r</a:t>
            </a:r>
            <a:r>
              <a:rPr sz="1100" b="1" spc="-75" dirty="0">
                <a:solidFill>
                  <a:srgbClr val="00A3A4"/>
                </a:solidFill>
                <a:latin typeface="Verdana"/>
                <a:cs typeface="Verdana"/>
              </a:rPr>
              <a:t>o</a:t>
            </a:r>
            <a:r>
              <a:rPr sz="1100" b="1" spc="-60" dirty="0">
                <a:solidFill>
                  <a:srgbClr val="00A3A4"/>
                </a:solidFill>
                <a:latin typeface="Verdana"/>
                <a:cs typeface="Verdana"/>
              </a:rPr>
              <a:t>a</a:t>
            </a:r>
            <a:r>
              <a:rPr sz="1100" b="1" spc="-50" dirty="0">
                <a:solidFill>
                  <a:srgbClr val="00A3A4"/>
                </a:solidFill>
                <a:latin typeface="Verdana"/>
                <a:cs typeface="Verdana"/>
              </a:rPr>
              <a:t>c</a:t>
            </a:r>
            <a:r>
              <a:rPr sz="1100" b="1" spc="-55" dirty="0">
                <a:solidFill>
                  <a:srgbClr val="00A3A4"/>
                </a:solidFill>
                <a:latin typeface="Verdana"/>
                <a:cs typeface="Verdana"/>
              </a:rPr>
              <a:t>h</a:t>
            </a:r>
            <a:r>
              <a:rPr sz="1100" b="1" spc="-30" dirty="0">
                <a:solidFill>
                  <a:srgbClr val="00A3A4"/>
                </a:solidFill>
                <a:latin typeface="Verdana"/>
                <a:cs typeface="Verdana"/>
              </a:rPr>
              <a:t> </a:t>
            </a:r>
            <a:r>
              <a:rPr sz="1100" b="1" spc="-125" dirty="0">
                <a:solidFill>
                  <a:srgbClr val="00A3A4"/>
                </a:solidFill>
                <a:latin typeface="Verdana"/>
                <a:cs typeface="Verdana"/>
              </a:rPr>
              <a:t>W</a:t>
            </a:r>
            <a:r>
              <a:rPr sz="1100" b="1" spc="-85" dirty="0">
                <a:solidFill>
                  <a:srgbClr val="00A3A4"/>
                </a:solidFill>
                <a:latin typeface="Verdana"/>
                <a:cs typeface="Verdana"/>
              </a:rPr>
              <a:t>h</a:t>
            </a:r>
            <a:r>
              <a:rPr sz="1100" b="1" spc="-75" dirty="0">
                <a:solidFill>
                  <a:srgbClr val="00A3A4"/>
                </a:solidFill>
                <a:latin typeface="Verdana"/>
                <a:cs typeface="Verdana"/>
              </a:rPr>
              <a:t>a</a:t>
            </a:r>
            <a:r>
              <a:rPr sz="1100" b="1" spc="-30" dirty="0">
                <a:solidFill>
                  <a:srgbClr val="00A3A4"/>
                </a:solidFill>
                <a:latin typeface="Verdana"/>
                <a:cs typeface="Verdana"/>
              </a:rPr>
              <a:t>t</a:t>
            </a:r>
            <a:r>
              <a:rPr sz="1100" b="1" spc="-50" dirty="0">
                <a:solidFill>
                  <a:srgbClr val="00A3A4"/>
                </a:solidFill>
                <a:latin typeface="Verdana"/>
                <a:cs typeface="Verdana"/>
              </a:rPr>
              <a:t> </a:t>
            </a:r>
            <a:r>
              <a:rPr sz="1100" b="1" spc="-85" dirty="0">
                <a:solidFill>
                  <a:srgbClr val="00A3A4"/>
                </a:solidFill>
                <a:latin typeface="Verdana"/>
                <a:cs typeface="Verdana"/>
              </a:rPr>
              <a:t>d</a:t>
            </a:r>
            <a:r>
              <a:rPr sz="1100" b="1" spc="-55" dirty="0">
                <a:solidFill>
                  <a:srgbClr val="00A3A4"/>
                </a:solidFill>
                <a:latin typeface="Verdana"/>
                <a:cs typeface="Verdana"/>
              </a:rPr>
              <a:t>i</a:t>
            </a:r>
            <a:r>
              <a:rPr sz="1100" b="1" spc="-45" dirty="0">
                <a:solidFill>
                  <a:srgbClr val="00A3A4"/>
                </a:solidFill>
                <a:latin typeface="Verdana"/>
                <a:cs typeface="Verdana"/>
              </a:rPr>
              <a:t>f</a:t>
            </a:r>
            <a:r>
              <a:rPr sz="1100" b="1" spc="-65" dirty="0">
                <a:solidFill>
                  <a:srgbClr val="00A3A4"/>
                </a:solidFill>
                <a:latin typeface="Verdana"/>
                <a:cs typeface="Verdana"/>
              </a:rPr>
              <a:t>fere</a:t>
            </a:r>
            <a:r>
              <a:rPr sz="1100" b="1" spc="-85" dirty="0">
                <a:solidFill>
                  <a:srgbClr val="00A3A4"/>
                </a:solidFill>
                <a:latin typeface="Verdana"/>
                <a:cs typeface="Verdana"/>
              </a:rPr>
              <a:t>n</a:t>
            </a:r>
            <a:r>
              <a:rPr sz="1100" b="1" spc="-60" dirty="0">
                <a:solidFill>
                  <a:srgbClr val="00A3A4"/>
                </a:solidFill>
                <a:latin typeface="Verdana"/>
                <a:cs typeface="Verdana"/>
              </a:rPr>
              <a:t>c</a:t>
            </a:r>
            <a:r>
              <a:rPr sz="1100" b="1" spc="-40" dirty="0">
                <a:solidFill>
                  <a:srgbClr val="00A3A4"/>
                </a:solidFill>
                <a:latin typeface="Verdana"/>
                <a:cs typeface="Verdana"/>
              </a:rPr>
              <a:t>e</a:t>
            </a:r>
            <a:r>
              <a:rPr sz="1100" b="1" spc="-50" dirty="0">
                <a:solidFill>
                  <a:srgbClr val="00A3A4"/>
                </a:solidFill>
                <a:latin typeface="Verdana"/>
                <a:cs typeface="Verdana"/>
              </a:rPr>
              <a:t> </a:t>
            </a:r>
            <a:r>
              <a:rPr sz="1100" b="1" spc="-75" dirty="0">
                <a:solidFill>
                  <a:srgbClr val="00A3A4"/>
                </a:solidFill>
                <a:latin typeface="Verdana"/>
                <a:cs typeface="Verdana"/>
              </a:rPr>
              <a:t>do</a:t>
            </a:r>
            <a:r>
              <a:rPr sz="1100" b="1" spc="-55" dirty="0">
                <a:solidFill>
                  <a:srgbClr val="00A3A4"/>
                </a:solidFill>
                <a:latin typeface="Verdana"/>
                <a:cs typeface="Verdana"/>
              </a:rPr>
              <a:t>e</a:t>
            </a:r>
            <a:r>
              <a:rPr sz="1100" b="1" spc="-40" dirty="0">
                <a:solidFill>
                  <a:srgbClr val="00A3A4"/>
                </a:solidFill>
                <a:latin typeface="Verdana"/>
                <a:cs typeface="Verdana"/>
              </a:rPr>
              <a:t>s</a:t>
            </a:r>
            <a:r>
              <a:rPr sz="1100" b="1" spc="-50" dirty="0">
                <a:solidFill>
                  <a:srgbClr val="00A3A4"/>
                </a:solidFill>
                <a:latin typeface="Verdana"/>
                <a:cs typeface="Verdana"/>
              </a:rPr>
              <a:t> </a:t>
            </a:r>
            <a:r>
              <a:rPr sz="1100" b="1" spc="-40" dirty="0">
                <a:solidFill>
                  <a:srgbClr val="00A3A4"/>
                </a:solidFill>
                <a:latin typeface="Verdana"/>
                <a:cs typeface="Verdana"/>
              </a:rPr>
              <a:t>a</a:t>
            </a:r>
            <a:r>
              <a:rPr sz="1100" b="1" spc="-50" dirty="0">
                <a:solidFill>
                  <a:srgbClr val="00A3A4"/>
                </a:solidFill>
                <a:latin typeface="Verdana"/>
                <a:cs typeface="Verdana"/>
              </a:rPr>
              <a:t> </a:t>
            </a:r>
            <a:r>
              <a:rPr sz="1100" b="1" spc="-80" dirty="0">
                <a:solidFill>
                  <a:srgbClr val="00A3A4"/>
                </a:solidFill>
                <a:latin typeface="Verdana"/>
                <a:cs typeface="Verdana"/>
              </a:rPr>
              <a:t>p</a:t>
            </a:r>
            <a:r>
              <a:rPr sz="1100" b="1" spc="-65" dirty="0">
                <a:solidFill>
                  <a:srgbClr val="00A3A4"/>
                </a:solidFill>
                <a:latin typeface="Verdana"/>
                <a:cs typeface="Verdana"/>
              </a:rPr>
              <a:t>e</a:t>
            </a:r>
            <a:r>
              <a:rPr sz="1100" b="1" spc="-55" dirty="0">
                <a:solidFill>
                  <a:srgbClr val="00A3A4"/>
                </a:solidFill>
                <a:latin typeface="Verdana"/>
                <a:cs typeface="Verdana"/>
              </a:rPr>
              <a:t>r</a:t>
            </a:r>
            <a:r>
              <a:rPr sz="1100" b="1" spc="-70" dirty="0">
                <a:solidFill>
                  <a:srgbClr val="00A3A4"/>
                </a:solidFill>
                <a:latin typeface="Verdana"/>
                <a:cs typeface="Verdana"/>
              </a:rPr>
              <a:t>s</a:t>
            </a:r>
            <a:r>
              <a:rPr sz="1100" b="1" spc="-75" dirty="0">
                <a:solidFill>
                  <a:srgbClr val="00A3A4"/>
                </a:solidFill>
                <a:latin typeface="Verdana"/>
                <a:cs typeface="Verdana"/>
              </a:rPr>
              <a:t>o</a:t>
            </a:r>
            <a:r>
              <a:rPr sz="1100" b="1" spc="-80" dirty="0">
                <a:solidFill>
                  <a:srgbClr val="00A3A4"/>
                </a:solidFill>
                <a:latin typeface="Verdana"/>
                <a:cs typeface="Verdana"/>
              </a:rPr>
              <a:t>na</a:t>
            </a:r>
            <a:r>
              <a:rPr sz="1100" b="1" spc="-40" dirty="0">
                <a:solidFill>
                  <a:srgbClr val="00A3A4"/>
                </a:solidFill>
                <a:latin typeface="Verdana"/>
                <a:cs typeface="Verdana"/>
              </a:rPr>
              <a:t>l</a:t>
            </a:r>
            <a:r>
              <a:rPr sz="1100" b="1" spc="-50" dirty="0">
                <a:solidFill>
                  <a:srgbClr val="00A3A4"/>
                </a:solidFill>
                <a:latin typeface="Verdana"/>
                <a:cs typeface="Verdana"/>
              </a:rPr>
              <a:t> </a:t>
            </a:r>
            <a:r>
              <a:rPr sz="1100" b="1" spc="-80" dirty="0">
                <a:solidFill>
                  <a:srgbClr val="00A3A4"/>
                </a:solidFill>
                <a:latin typeface="Verdana"/>
                <a:cs typeface="Verdana"/>
              </a:rPr>
              <a:t>ou</a:t>
            </a:r>
            <a:r>
              <a:rPr sz="1100" b="1" spc="-60" dirty="0">
                <a:solidFill>
                  <a:srgbClr val="00A3A4"/>
                </a:solidFill>
                <a:latin typeface="Verdana"/>
                <a:cs typeface="Verdana"/>
              </a:rPr>
              <a:t>tc</a:t>
            </a:r>
            <a:r>
              <a:rPr sz="1100" b="1" spc="-75" dirty="0">
                <a:solidFill>
                  <a:srgbClr val="00A3A4"/>
                </a:solidFill>
                <a:latin typeface="Verdana"/>
                <a:cs typeface="Verdana"/>
              </a:rPr>
              <a:t>o</a:t>
            </a:r>
            <a:r>
              <a:rPr sz="1100" b="1" spc="-90" dirty="0">
                <a:solidFill>
                  <a:srgbClr val="00A3A4"/>
                </a:solidFill>
                <a:latin typeface="Verdana"/>
                <a:cs typeface="Verdana"/>
              </a:rPr>
              <a:t>m</a:t>
            </a:r>
            <a:r>
              <a:rPr sz="1100" b="1" spc="-55" dirty="0">
                <a:solidFill>
                  <a:srgbClr val="00A3A4"/>
                </a:solidFill>
                <a:latin typeface="Verdana"/>
                <a:cs typeface="Verdana"/>
              </a:rPr>
              <a:t>e</a:t>
            </a:r>
            <a:r>
              <a:rPr sz="1100" b="1" spc="-40" dirty="0">
                <a:solidFill>
                  <a:srgbClr val="00A3A4"/>
                </a:solidFill>
                <a:latin typeface="Verdana"/>
                <a:cs typeface="Verdana"/>
              </a:rPr>
              <a:t>s</a:t>
            </a:r>
            <a:r>
              <a:rPr sz="1100" b="1" spc="-50" dirty="0">
                <a:solidFill>
                  <a:srgbClr val="00A3A4"/>
                </a:solidFill>
                <a:latin typeface="Verdana"/>
                <a:cs typeface="Verdana"/>
              </a:rPr>
              <a:t> </a:t>
            </a:r>
            <a:r>
              <a:rPr sz="1100" b="1" spc="-70" dirty="0">
                <a:solidFill>
                  <a:srgbClr val="00A3A4"/>
                </a:solidFill>
                <a:latin typeface="Verdana"/>
                <a:cs typeface="Verdana"/>
              </a:rPr>
              <a:t>a</a:t>
            </a:r>
            <a:r>
              <a:rPr sz="1100" b="1" spc="-80" dirty="0">
                <a:solidFill>
                  <a:srgbClr val="00A3A4"/>
                </a:solidFill>
                <a:latin typeface="Verdana"/>
                <a:cs typeface="Verdana"/>
              </a:rPr>
              <a:t>pp</a:t>
            </a:r>
            <a:r>
              <a:rPr sz="1100" b="1" spc="-65" dirty="0">
                <a:solidFill>
                  <a:srgbClr val="00A3A4"/>
                </a:solidFill>
                <a:latin typeface="Verdana"/>
                <a:cs typeface="Verdana"/>
              </a:rPr>
              <a:t>r</a:t>
            </a:r>
            <a:r>
              <a:rPr sz="1100" b="1" spc="-75" dirty="0">
                <a:solidFill>
                  <a:srgbClr val="00A3A4"/>
                </a:solidFill>
                <a:latin typeface="Verdana"/>
                <a:cs typeface="Verdana"/>
              </a:rPr>
              <a:t>o</a:t>
            </a:r>
            <a:r>
              <a:rPr sz="1100" b="1" spc="-60" dirty="0">
                <a:solidFill>
                  <a:srgbClr val="00A3A4"/>
                </a:solidFill>
                <a:latin typeface="Verdana"/>
                <a:cs typeface="Verdana"/>
              </a:rPr>
              <a:t>a</a:t>
            </a:r>
            <a:r>
              <a:rPr sz="1100" b="1" spc="-50" dirty="0">
                <a:solidFill>
                  <a:srgbClr val="00A3A4"/>
                </a:solidFill>
                <a:latin typeface="Verdana"/>
                <a:cs typeface="Verdana"/>
              </a:rPr>
              <a:t>c</a:t>
            </a:r>
            <a:r>
              <a:rPr sz="1100" b="1" spc="-55" dirty="0">
                <a:solidFill>
                  <a:srgbClr val="00A3A4"/>
                </a:solidFill>
                <a:latin typeface="Verdana"/>
                <a:cs typeface="Verdana"/>
              </a:rPr>
              <a:t>h</a:t>
            </a:r>
            <a:r>
              <a:rPr sz="1100" b="1" spc="-50" dirty="0">
                <a:solidFill>
                  <a:srgbClr val="00A3A4"/>
                </a:solidFill>
                <a:latin typeface="Verdana"/>
                <a:cs typeface="Verdana"/>
              </a:rPr>
              <a:t> </a:t>
            </a:r>
            <a:r>
              <a:rPr sz="1100" b="1" spc="-90" dirty="0">
                <a:solidFill>
                  <a:srgbClr val="00A3A4"/>
                </a:solidFill>
                <a:latin typeface="Verdana"/>
                <a:cs typeface="Verdana"/>
              </a:rPr>
              <a:t>m</a:t>
            </a:r>
            <a:r>
              <a:rPr sz="1100" b="1" spc="-70" dirty="0">
                <a:solidFill>
                  <a:srgbClr val="00A3A4"/>
                </a:solidFill>
                <a:latin typeface="Verdana"/>
                <a:cs typeface="Verdana"/>
              </a:rPr>
              <a:t>a</a:t>
            </a:r>
            <a:r>
              <a:rPr sz="1100" b="1" spc="-105" dirty="0">
                <a:solidFill>
                  <a:srgbClr val="00A3A4"/>
                </a:solidFill>
                <a:latin typeface="Verdana"/>
                <a:cs typeface="Verdana"/>
              </a:rPr>
              <a:t>k</a:t>
            </a:r>
            <a:r>
              <a:rPr sz="1100" b="1" spc="-120" dirty="0">
                <a:solidFill>
                  <a:srgbClr val="00A3A4"/>
                </a:solidFill>
                <a:latin typeface="Verdana"/>
                <a:cs typeface="Verdana"/>
              </a:rPr>
              <a:t>e</a:t>
            </a:r>
            <a:r>
              <a:rPr sz="1100" b="1" spc="-45" dirty="0">
                <a:solidFill>
                  <a:srgbClr val="00A3A4"/>
                </a:solidFill>
                <a:latin typeface="Verdana"/>
                <a:cs typeface="Verdana"/>
              </a:rPr>
              <a:t>?</a:t>
            </a:r>
            <a:r>
              <a:rPr sz="1100" b="1" spc="-25" dirty="0">
                <a:solidFill>
                  <a:srgbClr val="00A3A4"/>
                </a:solidFill>
                <a:latin typeface="Verdana"/>
                <a:cs typeface="Verdana"/>
              </a:rPr>
              <a:t> </a:t>
            </a:r>
            <a:r>
              <a:rPr sz="1100" b="1" spc="-90" dirty="0">
                <a:solidFill>
                  <a:srgbClr val="00A3A4"/>
                </a:solidFill>
                <a:latin typeface="Verdana"/>
                <a:cs typeface="Verdana"/>
              </a:rPr>
              <a:t>I</a:t>
            </a:r>
            <a:r>
              <a:rPr sz="1100" b="1" spc="-80" dirty="0">
                <a:solidFill>
                  <a:srgbClr val="00A3A4"/>
                </a:solidFill>
                <a:latin typeface="Verdana"/>
                <a:cs typeface="Verdana"/>
              </a:rPr>
              <a:t>d</a:t>
            </a:r>
            <a:r>
              <a:rPr sz="1100" b="1" spc="-65" dirty="0">
                <a:solidFill>
                  <a:srgbClr val="00A3A4"/>
                </a:solidFill>
                <a:latin typeface="Verdana"/>
                <a:cs typeface="Verdana"/>
              </a:rPr>
              <a:t>e</a:t>
            </a:r>
            <a:r>
              <a:rPr sz="1100" b="1" spc="-90" dirty="0">
                <a:solidFill>
                  <a:srgbClr val="00A3A4"/>
                </a:solidFill>
                <a:latin typeface="Verdana"/>
                <a:cs typeface="Verdana"/>
              </a:rPr>
              <a:t>n</a:t>
            </a:r>
            <a:r>
              <a:rPr sz="1100" b="1" spc="-55" dirty="0">
                <a:solidFill>
                  <a:srgbClr val="00A3A4"/>
                </a:solidFill>
                <a:latin typeface="Verdana"/>
                <a:cs typeface="Verdana"/>
              </a:rPr>
              <a:t>t</a:t>
            </a:r>
            <a:r>
              <a:rPr sz="1100" b="1" spc="-60" dirty="0">
                <a:solidFill>
                  <a:srgbClr val="00A3A4"/>
                </a:solidFill>
                <a:latin typeface="Verdana"/>
                <a:cs typeface="Verdana"/>
              </a:rPr>
              <a:t>i</a:t>
            </a:r>
            <a:r>
              <a:rPr sz="1100" b="1" spc="-35" dirty="0">
                <a:solidFill>
                  <a:srgbClr val="00A3A4"/>
                </a:solidFill>
                <a:latin typeface="Verdana"/>
                <a:cs typeface="Verdana"/>
              </a:rPr>
              <a:t>f</a:t>
            </a:r>
            <a:r>
              <a:rPr sz="1100" b="1" spc="-75" dirty="0">
                <a:solidFill>
                  <a:srgbClr val="00A3A4"/>
                </a:solidFill>
                <a:latin typeface="Verdana"/>
                <a:cs typeface="Verdana"/>
              </a:rPr>
              <a:t>y</a:t>
            </a:r>
            <a:r>
              <a:rPr sz="1100" b="1" spc="-60" dirty="0">
                <a:solidFill>
                  <a:srgbClr val="00A3A4"/>
                </a:solidFill>
                <a:latin typeface="Verdana"/>
                <a:cs typeface="Verdana"/>
              </a:rPr>
              <a:t>i</a:t>
            </a:r>
            <a:r>
              <a:rPr sz="1100" b="1" spc="-85" dirty="0">
                <a:solidFill>
                  <a:srgbClr val="00A3A4"/>
                </a:solidFill>
                <a:latin typeface="Verdana"/>
                <a:cs typeface="Verdana"/>
              </a:rPr>
              <a:t>n</a:t>
            </a:r>
            <a:r>
              <a:rPr sz="1100" b="1" spc="-55" dirty="0">
                <a:solidFill>
                  <a:srgbClr val="00A3A4"/>
                </a:solidFill>
                <a:latin typeface="Verdana"/>
                <a:cs typeface="Verdana"/>
              </a:rPr>
              <a:t>g</a:t>
            </a:r>
            <a:r>
              <a:rPr sz="1100" b="1" spc="-50" dirty="0">
                <a:solidFill>
                  <a:srgbClr val="00A3A4"/>
                </a:solidFill>
                <a:latin typeface="Verdana"/>
                <a:cs typeface="Verdana"/>
              </a:rPr>
              <a:t> </a:t>
            </a:r>
            <a:r>
              <a:rPr sz="1100" b="1" spc="-80" dirty="0">
                <a:solidFill>
                  <a:srgbClr val="00A3A4"/>
                </a:solidFill>
                <a:latin typeface="Verdana"/>
                <a:cs typeface="Verdana"/>
              </a:rPr>
              <a:t>p</a:t>
            </a:r>
            <a:r>
              <a:rPr sz="1100" b="1" spc="-65" dirty="0">
                <a:solidFill>
                  <a:srgbClr val="00A3A4"/>
                </a:solidFill>
                <a:latin typeface="Verdana"/>
                <a:cs typeface="Verdana"/>
              </a:rPr>
              <a:t>e</a:t>
            </a:r>
            <a:r>
              <a:rPr sz="1100" b="1" spc="-55" dirty="0">
                <a:solidFill>
                  <a:srgbClr val="00A3A4"/>
                </a:solidFill>
                <a:latin typeface="Verdana"/>
                <a:cs typeface="Verdana"/>
              </a:rPr>
              <a:t>r</a:t>
            </a:r>
            <a:r>
              <a:rPr sz="1100" b="1" spc="-70" dirty="0">
                <a:solidFill>
                  <a:srgbClr val="00A3A4"/>
                </a:solidFill>
                <a:latin typeface="Verdana"/>
                <a:cs typeface="Verdana"/>
              </a:rPr>
              <a:t>s</a:t>
            </a:r>
            <a:r>
              <a:rPr sz="1100" b="1" spc="-75" dirty="0">
                <a:solidFill>
                  <a:srgbClr val="00A3A4"/>
                </a:solidFill>
                <a:latin typeface="Verdana"/>
                <a:cs typeface="Verdana"/>
              </a:rPr>
              <a:t>o</a:t>
            </a:r>
            <a:r>
              <a:rPr sz="1100" b="1" spc="-80" dirty="0">
                <a:solidFill>
                  <a:srgbClr val="00A3A4"/>
                </a:solidFill>
                <a:latin typeface="Verdana"/>
                <a:cs typeface="Verdana"/>
              </a:rPr>
              <a:t>na</a:t>
            </a:r>
            <a:r>
              <a:rPr sz="1100" b="1" spc="-40" dirty="0">
                <a:solidFill>
                  <a:srgbClr val="00A3A4"/>
                </a:solidFill>
                <a:latin typeface="Verdana"/>
                <a:cs typeface="Verdana"/>
              </a:rPr>
              <a:t>l</a:t>
            </a:r>
            <a:r>
              <a:rPr sz="1100" b="1" spc="-50" dirty="0">
                <a:solidFill>
                  <a:srgbClr val="00A3A4"/>
                </a:solidFill>
                <a:latin typeface="Verdana"/>
                <a:cs typeface="Verdana"/>
              </a:rPr>
              <a:t> </a:t>
            </a:r>
            <a:r>
              <a:rPr sz="1100" b="1" spc="-80" dirty="0">
                <a:solidFill>
                  <a:srgbClr val="00A3A4"/>
                </a:solidFill>
                <a:latin typeface="Verdana"/>
                <a:cs typeface="Verdana"/>
              </a:rPr>
              <a:t>ou</a:t>
            </a:r>
            <a:r>
              <a:rPr sz="1100" b="1" spc="-60" dirty="0">
                <a:solidFill>
                  <a:srgbClr val="00A3A4"/>
                </a:solidFill>
                <a:latin typeface="Verdana"/>
                <a:cs typeface="Verdana"/>
              </a:rPr>
              <a:t>tc</a:t>
            </a:r>
            <a:r>
              <a:rPr sz="1100" b="1" spc="-75" dirty="0">
                <a:solidFill>
                  <a:srgbClr val="00A3A4"/>
                </a:solidFill>
                <a:latin typeface="Verdana"/>
                <a:cs typeface="Verdana"/>
              </a:rPr>
              <a:t>o</a:t>
            </a:r>
            <a:r>
              <a:rPr sz="1100" b="1" spc="-90" dirty="0">
                <a:solidFill>
                  <a:srgbClr val="00A3A4"/>
                </a:solidFill>
                <a:latin typeface="Verdana"/>
                <a:cs typeface="Verdana"/>
              </a:rPr>
              <a:t>m</a:t>
            </a:r>
            <a:r>
              <a:rPr sz="1100" b="1" spc="-55" dirty="0">
                <a:solidFill>
                  <a:srgbClr val="00A3A4"/>
                </a:solidFill>
                <a:latin typeface="Verdana"/>
                <a:cs typeface="Verdana"/>
              </a:rPr>
              <a:t>e</a:t>
            </a:r>
            <a:r>
              <a:rPr sz="1100" b="1" spc="-100" dirty="0">
                <a:solidFill>
                  <a:srgbClr val="00A3A4"/>
                </a:solidFill>
                <a:latin typeface="Verdana"/>
                <a:cs typeface="Verdana"/>
              </a:rPr>
              <a:t>s</a:t>
            </a:r>
            <a:r>
              <a:rPr sz="1100" b="1" spc="15" dirty="0">
                <a:solidFill>
                  <a:srgbClr val="00A3A4"/>
                </a:solidFill>
                <a:latin typeface="Verdana"/>
                <a:cs typeface="Verdana"/>
              </a:rPr>
              <a:t>:</a:t>
            </a:r>
            <a:r>
              <a:rPr sz="1100" b="1" spc="-50" dirty="0">
                <a:solidFill>
                  <a:srgbClr val="00A3A4"/>
                </a:solidFill>
                <a:latin typeface="Verdana"/>
                <a:cs typeface="Verdana"/>
              </a:rPr>
              <a:t> </a:t>
            </a:r>
            <a:r>
              <a:rPr sz="1100" b="1" spc="-65" dirty="0">
                <a:solidFill>
                  <a:srgbClr val="00A3A4"/>
                </a:solidFill>
                <a:latin typeface="Verdana"/>
                <a:cs typeface="Verdana"/>
              </a:rPr>
              <a:t>fr</a:t>
            </a:r>
            <a:r>
              <a:rPr sz="1100" b="1" spc="-75" dirty="0">
                <a:solidFill>
                  <a:srgbClr val="00A3A4"/>
                </a:solidFill>
                <a:latin typeface="Verdana"/>
                <a:cs typeface="Verdana"/>
              </a:rPr>
              <a:t>o</a:t>
            </a:r>
            <a:r>
              <a:rPr sz="1100" b="1" spc="-60" dirty="0">
                <a:solidFill>
                  <a:srgbClr val="00A3A4"/>
                </a:solidFill>
                <a:latin typeface="Verdana"/>
                <a:cs typeface="Verdana"/>
              </a:rPr>
              <a:t>m</a:t>
            </a:r>
            <a:r>
              <a:rPr sz="1100" b="1" spc="-50" dirty="0">
                <a:solidFill>
                  <a:srgbClr val="00A3A4"/>
                </a:solidFill>
                <a:latin typeface="Verdana"/>
                <a:cs typeface="Verdana"/>
              </a:rPr>
              <a:t> </a:t>
            </a:r>
            <a:r>
              <a:rPr sz="1100" b="1" spc="-55" dirty="0">
                <a:solidFill>
                  <a:srgbClr val="00A3A4"/>
                </a:solidFill>
                <a:latin typeface="Verdana"/>
                <a:cs typeface="Verdana"/>
              </a:rPr>
              <a:t>f</a:t>
            </a:r>
            <a:r>
              <a:rPr sz="1100" b="1" spc="-65" dirty="0">
                <a:solidFill>
                  <a:srgbClr val="00A3A4"/>
                </a:solidFill>
                <a:latin typeface="Verdana"/>
                <a:cs typeface="Verdana"/>
              </a:rPr>
              <a:t>i</a:t>
            </a:r>
            <a:r>
              <a:rPr sz="1100" b="1" spc="-114" dirty="0">
                <a:solidFill>
                  <a:srgbClr val="00A3A4"/>
                </a:solidFill>
                <a:latin typeface="Verdana"/>
                <a:cs typeface="Verdana"/>
              </a:rPr>
              <a:t>x</a:t>
            </a:r>
            <a:r>
              <a:rPr sz="1100" b="1" spc="-65" dirty="0">
                <a:solidFill>
                  <a:srgbClr val="00A3A4"/>
                </a:solidFill>
                <a:latin typeface="Verdana"/>
                <a:cs typeface="Verdana"/>
              </a:rPr>
              <a:t>e</a:t>
            </a:r>
            <a:r>
              <a:rPr sz="1100" b="1" spc="-50" dirty="0">
                <a:solidFill>
                  <a:srgbClr val="00A3A4"/>
                </a:solidFill>
                <a:latin typeface="Verdana"/>
                <a:cs typeface="Verdana"/>
              </a:rPr>
              <a:t>r </a:t>
            </a:r>
            <a:r>
              <a:rPr sz="1100" b="1" spc="-55" dirty="0">
                <a:solidFill>
                  <a:srgbClr val="00A3A4"/>
                </a:solidFill>
                <a:latin typeface="Verdana"/>
                <a:cs typeface="Verdana"/>
              </a:rPr>
              <a:t>t</a:t>
            </a:r>
            <a:r>
              <a:rPr sz="1100" b="1" spc="-50" dirty="0">
                <a:solidFill>
                  <a:srgbClr val="00A3A4"/>
                </a:solidFill>
                <a:latin typeface="Verdana"/>
                <a:cs typeface="Verdana"/>
              </a:rPr>
              <a:t>o </a:t>
            </a:r>
            <a:r>
              <a:rPr sz="1100" b="1" spc="-70" dirty="0">
                <a:solidFill>
                  <a:srgbClr val="00A3A4"/>
                </a:solidFill>
                <a:latin typeface="Verdana"/>
                <a:cs typeface="Verdana"/>
              </a:rPr>
              <a:t>f</a:t>
            </a:r>
            <a:r>
              <a:rPr sz="1100" b="1" spc="-60" dirty="0">
                <a:solidFill>
                  <a:srgbClr val="00A3A4"/>
                </a:solidFill>
                <a:latin typeface="Verdana"/>
                <a:cs typeface="Verdana"/>
              </a:rPr>
              <a:t>a</a:t>
            </a:r>
            <a:r>
              <a:rPr sz="1100" b="1" spc="-55" dirty="0">
                <a:solidFill>
                  <a:srgbClr val="00A3A4"/>
                </a:solidFill>
                <a:latin typeface="Verdana"/>
                <a:cs typeface="Verdana"/>
              </a:rPr>
              <a:t>c</a:t>
            </a:r>
            <a:r>
              <a:rPr sz="1100" b="1" spc="-70" dirty="0">
                <a:solidFill>
                  <a:srgbClr val="00A3A4"/>
                </a:solidFill>
                <a:latin typeface="Verdana"/>
                <a:cs typeface="Verdana"/>
              </a:rPr>
              <a:t>i</a:t>
            </a:r>
            <a:r>
              <a:rPr sz="1100" b="1" spc="-80" dirty="0">
                <a:solidFill>
                  <a:srgbClr val="00A3A4"/>
                </a:solidFill>
                <a:latin typeface="Verdana"/>
                <a:cs typeface="Verdana"/>
              </a:rPr>
              <a:t>l</a:t>
            </a:r>
            <a:r>
              <a:rPr sz="1100" b="1" spc="-65" dirty="0">
                <a:solidFill>
                  <a:srgbClr val="00A3A4"/>
                </a:solidFill>
                <a:latin typeface="Verdana"/>
                <a:cs typeface="Verdana"/>
              </a:rPr>
              <a:t>i</a:t>
            </a:r>
            <a:r>
              <a:rPr sz="1100" b="1" spc="-40" dirty="0">
                <a:solidFill>
                  <a:srgbClr val="00A3A4"/>
                </a:solidFill>
                <a:latin typeface="Verdana"/>
                <a:cs typeface="Verdana"/>
              </a:rPr>
              <a:t>t</a:t>
            </a:r>
            <a:r>
              <a:rPr sz="1100" b="1" spc="-75" dirty="0">
                <a:solidFill>
                  <a:srgbClr val="00A3A4"/>
                </a:solidFill>
                <a:latin typeface="Verdana"/>
                <a:cs typeface="Verdana"/>
              </a:rPr>
              <a:t>a</a:t>
            </a:r>
            <a:r>
              <a:rPr sz="1100" b="1" spc="-55" dirty="0">
                <a:solidFill>
                  <a:srgbClr val="00A3A4"/>
                </a:solidFill>
                <a:latin typeface="Verdana"/>
                <a:cs typeface="Verdana"/>
              </a:rPr>
              <a:t>t</a:t>
            </a:r>
            <a:r>
              <a:rPr sz="1100" b="1" spc="-75" dirty="0">
                <a:solidFill>
                  <a:srgbClr val="00A3A4"/>
                </a:solidFill>
                <a:latin typeface="Verdana"/>
                <a:cs typeface="Verdana"/>
              </a:rPr>
              <a:t>o</a:t>
            </a:r>
            <a:r>
              <a:rPr sz="1100" b="1" spc="-50" dirty="0">
                <a:solidFill>
                  <a:srgbClr val="00A3A4"/>
                </a:solidFill>
                <a:latin typeface="Verdana"/>
                <a:cs typeface="Verdana"/>
              </a:rPr>
              <a:t>r</a:t>
            </a:r>
            <a:r>
              <a:rPr sz="1100" b="1" spc="-35" dirty="0">
                <a:solidFill>
                  <a:srgbClr val="00A3A4"/>
                </a:solidFill>
                <a:latin typeface="Verdana"/>
                <a:cs typeface="Verdana"/>
              </a:rPr>
              <a:t> E</a:t>
            </a:r>
            <a:r>
              <a:rPr sz="1100" b="1" spc="-85" dirty="0">
                <a:solidFill>
                  <a:srgbClr val="00A3A4"/>
                </a:solidFill>
                <a:latin typeface="Verdana"/>
                <a:cs typeface="Verdana"/>
              </a:rPr>
              <a:t>n</a:t>
            </a:r>
            <a:r>
              <a:rPr sz="1100" b="1" spc="-80" dirty="0">
                <a:solidFill>
                  <a:srgbClr val="00A3A4"/>
                </a:solidFill>
                <a:latin typeface="Verdana"/>
                <a:cs typeface="Verdana"/>
              </a:rPr>
              <a:t>gag</a:t>
            </a:r>
            <a:r>
              <a:rPr sz="1100" b="1" spc="-70" dirty="0">
                <a:solidFill>
                  <a:srgbClr val="00A3A4"/>
                </a:solidFill>
                <a:latin typeface="Verdana"/>
                <a:cs typeface="Verdana"/>
              </a:rPr>
              <a:t>e</a:t>
            </a:r>
            <a:r>
              <a:rPr sz="1100" b="1" spc="-90" dirty="0">
                <a:solidFill>
                  <a:srgbClr val="00A3A4"/>
                </a:solidFill>
                <a:latin typeface="Verdana"/>
                <a:cs typeface="Verdana"/>
              </a:rPr>
              <a:t>m</a:t>
            </a:r>
            <a:r>
              <a:rPr sz="1100" b="1" spc="-65" dirty="0">
                <a:solidFill>
                  <a:srgbClr val="00A3A4"/>
                </a:solidFill>
                <a:latin typeface="Verdana"/>
                <a:cs typeface="Verdana"/>
              </a:rPr>
              <a:t>e</a:t>
            </a:r>
            <a:r>
              <a:rPr sz="1100" b="1" spc="-90" dirty="0">
                <a:solidFill>
                  <a:srgbClr val="00A3A4"/>
                </a:solidFill>
                <a:latin typeface="Verdana"/>
                <a:cs typeface="Verdana"/>
              </a:rPr>
              <a:t>n</a:t>
            </a:r>
            <a:r>
              <a:rPr sz="1100" b="1" spc="-30" dirty="0">
                <a:solidFill>
                  <a:srgbClr val="00A3A4"/>
                </a:solidFill>
                <a:latin typeface="Verdana"/>
                <a:cs typeface="Verdana"/>
              </a:rPr>
              <a:t>t</a:t>
            </a:r>
            <a:endParaRPr sz="1100">
              <a:latin typeface="Verdana"/>
              <a:cs typeface="Verdana"/>
            </a:endParaRPr>
          </a:p>
          <a:p>
            <a:pPr marL="12700" marR="2235200" indent="0">
              <a:lnSpc>
                <a:spcPts val="1300"/>
              </a:lnSpc>
            </a:pPr>
            <a:r>
              <a:rPr sz="1100" b="1" spc="-100" dirty="0">
                <a:solidFill>
                  <a:srgbClr val="00A3A4"/>
                </a:solidFill>
                <a:latin typeface="Verdana"/>
                <a:cs typeface="Verdana"/>
              </a:rPr>
              <a:t>R</a:t>
            </a:r>
            <a:r>
              <a:rPr sz="1100" b="1" spc="-65" dirty="0">
                <a:solidFill>
                  <a:srgbClr val="00A3A4"/>
                </a:solidFill>
                <a:latin typeface="Verdana"/>
                <a:cs typeface="Verdana"/>
              </a:rPr>
              <a:t>e</a:t>
            </a:r>
            <a:r>
              <a:rPr sz="1100" b="1" spc="-75" dirty="0">
                <a:solidFill>
                  <a:srgbClr val="00A3A4"/>
                </a:solidFill>
                <a:latin typeface="Verdana"/>
                <a:cs typeface="Verdana"/>
              </a:rPr>
              <a:t>co</a:t>
            </a:r>
            <a:r>
              <a:rPr sz="1100" b="1" spc="-50" dirty="0">
                <a:solidFill>
                  <a:srgbClr val="00A3A4"/>
                </a:solidFill>
                <a:latin typeface="Verdana"/>
                <a:cs typeface="Verdana"/>
              </a:rPr>
              <a:t>r</a:t>
            </a:r>
            <a:r>
              <a:rPr sz="1100" b="1" spc="-85" dirty="0">
                <a:solidFill>
                  <a:srgbClr val="00A3A4"/>
                </a:solidFill>
                <a:latin typeface="Verdana"/>
                <a:cs typeface="Verdana"/>
              </a:rPr>
              <a:t>d</a:t>
            </a:r>
            <a:r>
              <a:rPr sz="1100" b="1" spc="-65" dirty="0">
                <a:solidFill>
                  <a:srgbClr val="00A3A4"/>
                </a:solidFill>
                <a:latin typeface="Verdana"/>
                <a:cs typeface="Verdana"/>
              </a:rPr>
              <a:t>i</a:t>
            </a:r>
            <a:r>
              <a:rPr sz="1100" b="1" spc="-85" dirty="0">
                <a:solidFill>
                  <a:srgbClr val="00A3A4"/>
                </a:solidFill>
                <a:latin typeface="Verdana"/>
                <a:cs typeface="Verdana"/>
              </a:rPr>
              <a:t>n</a:t>
            </a:r>
            <a:r>
              <a:rPr sz="1100" b="1" spc="-50" dirty="0">
                <a:solidFill>
                  <a:srgbClr val="00A3A4"/>
                </a:solidFill>
                <a:latin typeface="Verdana"/>
                <a:cs typeface="Verdana"/>
              </a:rPr>
              <a:t>g </a:t>
            </a:r>
            <a:r>
              <a:rPr sz="1100" b="1" spc="-80" dirty="0">
                <a:solidFill>
                  <a:srgbClr val="00A3A4"/>
                </a:solidFill>
                <a:latin typeface="Verdana"/>
                <a:cs typeface="Verdana"/>
              </a:rPr>
              <a:t>p</a:t>
            </a:r>
            <a:r>
              <a:rPr sz="1100" b="1" spc="-70" dirty="0">
                <a:solidFill>
                  <a:srgbClr val="00A3A4"/>
                </a:solidFill>
                <a:latin typeface="Verdana"/>
                <a:cs typeface="Verdana"/>
              </a:rPr>
              <a:t>e</a:t>
            </a:r>
            <a:r>
              <a:rPr sz="1100" b="1" spc="-55" dirty="0">
                <a:solidFill>
                  <a:srgbClr val="00A3A4"/>
                </a:solidFill>
                <a:latin typeface="Verdana"/>
                <a:cs typeface="Verdana"/>
              </a:rPr>
              <a:t>r</a:t>
            </a:r>
            <a:r>
              <a:rPr sz="1100" b="1" spc="-75" dirty="0">
                <a:solidFill>
                  <a:srgbClr val="00A3A4"/>
                </a:solidFill>
                <a:latin typeface="Verdana"/>
                <a:cs typeface="Verdana"/>
              </a:rPr>
              <a:t>sona</a:t>
            </a:r>
            <a:r>
              <a:rPr sz="1100" b="1" spc="-40" dirty="0">
                <a:solidFill>
                  <a:srgbClr val="00A3A4"/>
                </a:solidFill>
                <a:latin typeface="Verdana"/>
                <a:cs typeface="Verdana"/>
              </a:rPr>
              <a:t>l</a:t>
            </a:r>
            <a:r>
              <a:rPr sz="1100" b="1" spc="-50" dirty="0">
                <a:solidFill>
                  <a:srgbClr val="00A3A4"/>
                </a:solidFill>
                <a:latin typeface="Verdana"/>
                <a:cs typeface="Verdana"/>
              </a:rPr>
              <a:t> </a:t>
            </a:r>
            <a:r>
              <a:rPr sz="1100" b="1" spc="-80" dirty="0">
                <a:solidFill>
                  <a:srgbClr val="00A3A4"/>
                </a:solidFill>
                <a:latin typeface="Verdana"/>
                <a:cs typeface="Verdana"/>
              </a:rPr>
              <a:t>ou</a:t>
            </a:r>
            <a:r>
              <a:rPr sz="1100" b="1" spc="-70" dirty="0">
                <a:solidFill>
                  <a:srgbClr val="00A3A4"/>
                </a:solidFill>
                <a:latin typeface="Verdana"/>
                <a:cs typeface="Verdana"/>
              </a:rPr>
              <a:t>tcom</a:t>
            </a:r>
            <a:r>
              <a:rPr sz="1100" b="1" spc="-55" dirty="0">
                <a:solidFill>
                  <a:srgbClr val="00A3A4"/>
                </a:solidFill>
                <a:latin typeface="Verdana"/>
                <a:cs typeface="Verdana"/>
              </a:rPr>
              <a:t>e</a:t>
            </a:r>
            <a:r>
              <a:rPr sz="1100" b="1" spc="-40" dirty="0">
                <a:solidFill>
                  <a:srgbClr val="00A3A4"/>
                </a:solidFill>
                <a:latin typeface="Verdana"/>
                <a:cs typeface="Verdana"/>
              </a:rPr>
              <a:t>s</a:t>
            </a:r>
            <a:r>
              <a:rPr sz="1100" b="1" spc="-25" dirty="0">
                <a:solidFill>
                  <a:srgbClr val="00A3A4"/>
                </a:solidFill>
                <a:latin typeface="Verdana"/>
                <a:cs typeface="Verdana"/>
              </a:rPr>
              <a:t> </a:t>
            </a:r>
            <a:r>
              <a:rPr sz="1100" b="1" spc="-100" dirty="0">
                <a:solidFill>
                  <a:srgbClr val="00A3A4"/>
                </a:solidFill>
                <a:latin typeface="Verdana"/>
                <a:cs typeface="Verdana"/>
              </a:rPr>
              <a:t>R</a:t>
            </a:r>
            <a:r>
              <a:rPr sz="1100" b="1" spc="-65" dirty="0">
                <a:solidFill>
                  <a:srgbClr val="00A3A4"/>
                </a:solidFill>
                <a:latin typeface="Verdana"/>
                <a:cs typeface="Verdana"/>
              </a:rPr>
              <a:t>e</a:t>
            </a:r>
            <a:r>
              <a:rPr sz="1100" b="1" spc="-60" dirty="0">
                <a:solidFill>
                  <a:srgbClr val="00A3A4"/>
                </a:solidFill>
                <a:latin typeface="Verdana"/>
                <a:cs typeface="Verdana"/>
              </a:rPr>
              <a:t>c</a:t>
            </a:r>
            <a:r>
              <a:rPr sz="1100" b="1" spc="-75" dirty="0">
                <a:solidFill>
                  <a:srgbClr val="00A3A4"/>
                </a:solidFill>
                <a:latin typeface="Verdana"/>
                <a:cs typeface="Verdana"/>
              </a:rPr>
              <a:t>o</a:t>
            </a:r>
            <a:r>
              <a:rPr sz="1100" b="1" spc="-65" dirty="0">
                <a:solidFill>
                  <a:srgbClr val="00A3A4"/>
                </a:solidFill>
                <a:latin typeface="Verdana"/>
                <a:cs typeface="Verdana"/>
              </a:rPr>
              <a:t>r</a:t>
            </a:r>
            <a:r>
              <a:rPr sz="1100" b="1" spc="-85" dirty="0">
                <a:solidFill>
                  <a:srgbClr val="00A3A4"/>
                </a:solidFill>
                <a:latin typeface="Verdana"/>
                <a:cs typeface="Verdana"/>
              </a:rPr>
              <a:t>d</a:t>
            </a:r>
            <a:r>
              <a:rPr sz="1100" b="1" spc="-65" dirty="0">
                <a:solidFill>
                  <a:srgbClr val="00A3A4"/>
                </a:solidFill>
                <a:latin typeface="Verdana"/>
                <a:cs typeface="Verdana"/>
              </a:rPr>
              <a:t>i</a:t>
            </a:r>
            <a:r>
              <a:rPr sz="1100" b="1" spc="-85" dirty="0">
                <a:solidFill>
                  <a:srgbClr val="00A3A4"/>
                </a:solidFill>
                <a:latin typeface="Verdana"/>
                <a:cs typeface="Verdana"/>
              </a:rPr>
              <a:t>n</a:t>
            </a:r>
            <a:r>
              <a:rPr sz="1100" b="1" spc="-55" dirty="0">
                <a:solidFill>
                  <a:srgbClr val="00A3A4"/>
                </a:solidFill>
                <a:latin typeface="Verdana"/>
                <a:cs typeface="Verdana"/>
              </a:rPr>
              <a:t>g</a:t>
            </a:r>
            <a:r>
              <a:rPr sz="1100" b="1" spc="-50" dirty="0">
                <a:solidFill>
                  <a:srgbClr val="00A3A4"/>
                </a:solidFill>
                <a:latin typeface="Verdana"/>
                <a:cs typeface="Verdana"/>
              </a:rPr>
              <a:t> </a:t>
            </a:r>
            <a:r>
              <a:rPr sz="1100" b="1" spc="-70" dirty="0">
                <a:solidFill>
                  <a:srgbClr val="00A3A4"/>
                </a:solidFill>
                <a:latin typeface="Verdana"/>
                <a:cs typeface="Verdana"/>
              </a:rPr>
              <a:t>a</a:t>
            </a:r>
            <a:r>
              <a:rPr sz="1100" b="1" spc="-85" dirty="0">
                <a:solidFill>
                  <a:srgbClr val="00A3A4"/>
                </a:solidFill>
                <a:latin typeface="Verdana"/>
                <a:cs typeface="Verdana"/>
              </a:rPr>
              <a:t>n</a:t>
            </a:r>
            <a:r>
              <a:rPr sz="1100" b="1" spc="-50" dirty="0">
                <a:solidFill>
                  <a:srgbClr val="00A3A4"/>
                </a:solidFill>
                <a:latin typeface="Verdana"/>
                <a:cs typeface="Verdana"/>
              </a:rPr>
              <a:t>d </a:t>
            </a:r>
            <a:r>
              <a:rPr sz="1100" b="1" spc="-80" dirty="0">
                <a:solidFill>
                  <a:srgbClr val="00A3A4"/>
                </a:solidFill>
                <a:latin typeface="Verdana"/>
                <a:cs typeface="Verdana"/>
              </a:rPr>
              <a:t>me</a:t>
            </a:r>
            <a:r>
              <a:rPr sz="1100" b="1" spc="-60" dirty="0">
                <a:solidFill>
                  <a:srgbClr val="00A3A4"/>
                </a:solidFill>
                <a:latin typeface="Verdana"/>
                <a:cs typeface="Verdana"/>
              </a:rPr>
              <a:t>a</a:t>
            </a:r>
            <a:r>
              <a:rPr sz="1100" b="1" spc="-70" dirty="0">
                <a:solidFill>
                  <a:srgbClr val="00A3A4"/>
                </a:solidFill>
                <a:latin typeface="Verdana"/>
                <a:cs typeface="Verdana"/>
              </a:rPr>
              <a:t>s</a:t>
            </a:r>
            <a:r>
              <a:rPr sz="1100" b="1" spc="-95" dirty="0">
                <a:solidFill>
                  <a:srgbClr val="00A3A4"/>
                </a:solidFill>
                <a:latin typeface="Verdana"/>
                <a:cs typeface="Verdana"/>
              </a:rPr>
              <a:t>u</a:t>
            </a:r>
            <a:r>
              <a:rPr sz="1100" b="1" spc="-70" dirty="0">
                <a:solidFill>
                  <a:srgbClr val="00A3A4"/>
                </a:solidFill>
                <a:latin typeface="Verdana"/>
                <a:cs typeface="Verdana"/>
              </a:rPr>
              <a:t>r</a:t>
            </a:r>
            <a:r>
              <a:rPr sz="1100" b="1" spc="-65" dirty="0">
                <a:solidFill>
                  <a:srgbClr val="00A3A4"/>
                </a:solidFill>
                <a:latin typeface="Verdana"/>
                <a:cs typeface="Verdana"/>
              </a:rPr>
              <a:t>i</a:t>
            </a:r>
            <a:r>
              <a:rPr sz="1100" b="1" spc="-85" dirty="0">
                <a:solidFill>
                  <a:srgbClr val="00A3A4"/>
                </a:solidFill>
                <a:latin typeface="Verdana"/>
                <a:cs typeface="Verdana"/>
              </a:rPr>
              <a:t>n</a:t>
            </a:r>
            <a:r>
              <a:rPr sz="1100" b="1" spc="-55" dirty="0">
                <a:solidFill>
                  <a:srgbClr val="00A3A4"/>
                </a:solidFill>
                <a:latin typeface="Verdana"/>
                <a:cs typeface="Verdana"/>
              </a:rPr>
              <a:t>g</a:t>
            </a:r>
            <a:r>
              <a:rPr sz="1100" b="1" spc="-50" dirty="0">
                <a:solidFill>
                  <a:srgbClr val="00A3A4"/>
                </a:solidFill>
                <a:latin typeface="Verdana"/>
                <a:cs typeface="Verdana"/>
              </a:rPr>
              <a:t> </a:t>
            </a:r>
            <a:r>
              <a:rPr sz="1100" b="1" spc="-80" dirty="0">
                <a:solidFill>
                  <a:srgbClr val="00A3A4"/>
                </a:solidFill>
                <a:latin typeface="Verdana"/>
                <a:cs typeface="Verdana"/>
              </a:rPr>
              <a:t>ou</a:t>
            </a:r>
            <a:r>
              <a:rPr sz="1100" b="1" spc="-60" dirty="0">
                <a:solidFill>
                  <a:srgbClr val="00A3A4"/>
                </a:solidFill>
                <a:latin typeface="Verdana"/>
                <a:cs typeface="Verdana"/>
              </a:rPr>
              <a:t>tc</a:t>
            </a:r>
            <a:r>
              <a:rPr sz="1100" b="1" spc="-75" dirty="0">
                <a:solidFill>
                  <a:srgbClr val="00A3A4"/>
                </a:solidFill>
                <a:latin typeface="Verdana"/>
                <a:cs typeface="Verdana"/>
              </a:rPr>
              <a:t>o</a:t>
            </a:r>
            <a:r>
              <a:rPr sz="1100" b="1" spc="-90" dirty="0">
                <a:solidFill>
                  <a:srgbClr val="00A3A4"/>
                </a:solidFill>
                <a:latin typeface="Verdana"/>
                <a:cs typeface="Verdana"/>
              </a:rPr>
              <a:t>m</a:t>
            </a:r>
            <a:r>
              <a:rPr sz="1100" b="1" spc="-55" dirty="0">
                <a:solidFill>
                  <a:srgbClr val="00A3A4"/>
                </a:solidFill>
                <a:latin typeface="Verdana"/>
                <a:cs typeface="Verdana"/>
              </a:rPr>
              <a:t>e</a:t>
            </a:r>
            <a:r>
              <a:rPr sz="1100" b="1" spc="-40" dirty="0">
                <a:solidFill>
                  <a:srgbClr val="00A3A4"/>
                </a:solidFill>
                <a:latin typeface="Verdana"/>
                <a:cs typeface="Verdana"/>
              </a:rPr>
              <a:t>s</a:t>
            </a:r>
            <a:r>
              <a:rPr sz="1100" b="1" spc="-25" dirty="0">
                <a:solidFill>
                  <a:srgbClr val="00A3A4"/>
                </a:solidFill>
                <a:latin typeface="Verdana"/>
                <a:cs typeface="Verdana"/>
              </a:rPr>
              <a:t> </a:t>
            </a:r>
            <a:r>
              <a:rPr sz="1100" b="1" spc="-65" dirty="0">
                <a:solidFill>
                  <a:srgbClr val="00A3A4"/>
                </a:solidFill>
                <a:latin typeface="Verdana"/>
                <a:cs typeface="Verdana"/>
              </a:rPr>
              <a:t>U</a:t>
            </a:r>
            <a:r>
              <a:rPr sz="1100" b="1" spc="-75" dirty="0">
                <a:solidFill>
                  <a:srgbClr val="00A3A4"/>
                </a:solidFill>
                <a:latin typeface="Verdana"/>
                <a:cs typeface="Verdana"/>
              </a:rPr>
              <a:t>s</a:t>
            </a:r>
            <a:r>
              <a:rPr sz="1100" b="1" spc="-65" dirty="0">
                <a:solidFill>
                  <a:srgbClr val="00A3A4"/>
                </a:solidFill>
                <a:latin typeface="Verdana"/>
                <a:cs typeface="Verdana"/>
              </a:rPr>
              <a:t>i</a:t>
            </a:r>
            <a:r>
              <a:rPr sz="1100" b="1" spc="-95" dirty="0">
                <a:solidFill>
                  <a:srgbClr val="00A3A4"/>
                </a:solidFill>
                <a:latin typeface="Verdana"/>
                <a:cs typeface="Verdana"/>
              </a:rPr>
              <a:t>n</a:t>
            </a:r>
            <a:r>
              <a:rPr sz="1100" b="1" spc="-50" dirty="0">
                <a:solidFill>
                  <a:srgbClr val="00A3A4"/>
                </a:solidFill>
                <a:latin typeface="Verdana"/>
                <a:cs typeface="Verdana"/>
              </a:rPr>
              <a:t>g </a:t>
            </a:r>
            <a:r>
              <a:rPr sz="1100" b="1" spc="-65" dirty="0">
                <a:solidFill>
                  <a:srgbClr val="00A3A4"/>
                </a:solidFill>
                <a:latin typeface="Verdana"/>
                <a:cs typeface="Verdana"/>
              </a:rPr>
              <a:t>i</a:t>
            </a:r>
            <a:r>
              <a:rPr sz="1100" b="1" spc="-95" dirty="0">
                <a:solidFill>
                  <a:srgbClr val="00A3A4"/>
                </a:solidFill>
                <a:latin typeface="Verdana"/>
                <a:cs typeface="Verdana"/>
              </a:rPr>
              <a:t>n</a:t>
            </a:r>
            <a:r>
              <a:rPr sz="1100" b="1" spc="-70" dirty="0">
                <a:solidFill>
                  <a:srgbClr val="00A3A4"/>
                </a:solidFill>
                <a:latin typeface="Verdana"/>
                <a:cs typeface="Verdana"/>
              </a:rPr>
              <a:t>f</a:t>
            </a:r>
            <a:r>
              <a:rPr sz="1100" b="1" spc="-75" dirty="0">
                <a:solidFill>
                  <a:srgbClr val="00A3A4"/>
                </a:solidFill>
                <a:latin typeface="Verdana"/>
                <a:cs typeface="Verdana"/>
              </a:rPr>
              <a:t>o</a:t>
            </a:r>
            <a:r>
              <a:rPr sz="1100" b="1" spc="-70" dirty="0">
                <a:solidFill>
                  <a:srgbClr val="00A3A4"/>
                </a:solidFill>
                <a:latin typeface="Verdana"/>
                <a:cs typeface="Verdana"/>
              </a:rPr>
              <a:t>r</a:t>
            </a:r>
            <a:r>
              <a:rPr sz="1100" b="1" spc="-90" dirty="0">
                <a:solidFill>
                  <a:srgbClr val="00A3A4"/>
                </a:solidFill>
                <a:latin typeface="Verdana"/>
                <a:cs typeface="Verdana"/>
              </a:rPr>
              <a:t>m</a:t>
            </a:r>
            <a:r>
              <a:rPr sz="1100" b="1" spc="-75" dirty="0">
                <a:solidFill>
                  <a:srgbClr val="00A3A4"/>
                </a:solidFill>
                <a:latin typeface="Verdana"/>
                <a:cs typeface="Verdana"/>
              </a:rPr>
              <a:t>a</a:t>
            </a:r>
            <a:r>
              <a:rPr sz="1100" b="1" spc="-50" dirty="0">
                <a:solidFill>
                  <a:srgbClr val="00A3A4"/>
                </a:solidFill>
                <a:latin typeface="Verdana"/>
                <a:cs typeface="Verdana"/>
              </a:rPr>
              <a:t>t</a:t>
            </a:r>
            <a:r>
              <a:rPr sz="1100" b="1" spc="-60" dirty="0">
                <a:solidFill>
                  <a:srgbClr val="00A3A4"/>
                </a:solidFill>
                <a:latin typeface="Verdana"/>
                <a:cs typeface="Verdana"/>
              </a:rPr>
              <a:t>i</a:t>
            </a:r>
            <a:r>
              <a:rPr sz="1100" b="1" spc="-75" dirty="0">
                <a:solidFill>
                  <a:srgbClr val="00A3A4"/>
                </a:solidFill>
                <a:latin typeface="Verdana"/>
                <a:cs typeface="Verdana"/>
              </a:rPr>
              <a:t>o</a:t>
            </a:r>
            <a:r>
              <a:rPr sz="1100" b="1" spc="-55" dirty="0">
                <a:solidFill>
                  <a:srgbClr val="00A3A4"/>
                </a:solidFill>
                <a:latin typeface="Verdana"/>
                <a:cs typeface="Verdana"/>
              </a:rPr>
              <a:t>n</a:t>
            </a:r>
            <a:r>
              <a:rPr sz="1100" b="1" spc="-50" dirty="0">
                <a:solidFill>
                  <a:srgbClr val="00A3A4"/>
                </a:solidFill>
                <a:latin typeface="Verdana"/>
                <a:cs typeface="Verdana"/>
              </a:rPr>
              <a:t> </a:t>
            </a:r>
            <a:r>
              <a:rPr sz="1100" b="1" spc="-75" dirty="0">
                <a:solidFill>
                  <a:srgbClr val="00A3A4"/>
                </a:solidFill>
                <a:latin typeface="Verdana"/>
                <a:cs typeface="Verdana"/>
              </a:rPr>
              <a:t>a</a:t>
            </a:r>
            <a:r>
              <a:rPr sz="1100" b="1" spc="-25" dirty="0">
                <a:solidFill>
                  <a:srgbClr val="00A3A4"/>
                </a:solidFill>
                <a:latin typeface="Verdana"/>
                <a:cs typeface="Verdana"/>
              </a:rPr>
              <a:t>t</a:t>
            </a:r>
            <a:r>
              <a:rPr sz="1100" b="1" spc="-50" dirty="0">
                <a:solidFill>
                  <a:srgbClr val="00A3A4"/>
                </a:solidFill>
                <a:latin typeface="Verdana"/>
                <a:cs typeface="Verdana"/>
              </a:rPr>
              <a:t> t</a:t>
            </a:r>
            <a:r>
              <a:rPr sz="1100" b="1" spc="-85" dirty="0">
                <a:solidFill>
                  <a:srgbClr val="00A3A4"/>
                </a:solidFill>
                <a:latin typeface="Verdana"/>
                <a:cs typeface="Verdana"/>
              </a:rPr>
              <a:t>h</a:t>
            </a:r>
            <a:r>
              <a:rPr sz="1100" b="1" spc="-40" dirty="0">
                <a:solidFill>
                  <a:srgbClr val="00A3A4"/>
                </a:solidFill>
                <a:latin typeface="Verdana"/>
                <a:cs typeface="Verdana"/>
              </a:rPr>
              <a:t>e</a:t>
            </a:r>
            <a:r>
              <a:rPr sz="1100" b="1" spc="-50" dirty="0">
                <a:solidFill>
                  <a:srgbClr val="00A3A4"/>
                </a:solidFill>
                <a:latin typeface="Verdana"/>
                <a:cs typeface="Verdana"/>
              </a:rPr>
              <a:t> </a:t>
            </a:r>
            <a:r>
              <a:rPr sz="1100" b="1" spc="-65" dirty="0">
                <a:solidFill>
                  <a:srgbClr val="00A3A4"/>
                </a:solidFill>
                <a:latin typeface="Verdana"/>
                <a:cs typeface="Verdana"/>
              </a:rPr>
              <a:t>i</a:t>
            </a:r>
            <a:r>
              <a:rPr sz="1100" b="1" spc="-95" dirty="0">
                <a:solidFill>
                  <a:srgbClr val="00A3A4"/>
                </a:solidFill>
                <a:latin typeface="Verdana"/>
                <a:cs typeface="Verdana"/>
              </a:rPr>
              <a:t>n</a:t>
            </a:r>
            <a:r>
              <a:rPr sz="1100" b="1" spc="-85" dirty="0">
                <a:solidFill>
                  <a:srgbClr val="00A3A4"/>
                </a:solidFill>
                <a:latin typeface="Verdana"/>
                <a:cs typeface="Verdana"/>
              </a:rPr>
              <a:t>d</a:t>
            </a:r>
            <a:r>
              <a:rPr sz="1100" b="1" spc="-60" dirty="0">
                <a:solidFill>
                  <a:srgbClr val="00A3A4"/>
                </a:solidFill>
                <a:latin typeface="Verdana"/>
                <a:cs typeface="Verdana"/>
              </a:rPr>
              <a:t>i</a:t>
            </a:r>
            <a:r>
              <a:rPr sz="1100" b="1" spc="-70" dirty="0">
                <a:solidFill>
                  <a:srgbClr val="00A3A4"/>
                </a:solidFill>
                <a:latin typeface="Verdana"/>
                <a:cs typeface="Verdana"/>
              </a:rPr>
              <a:t>v</a:t>
            </a:r>
            <a:r>
              <a:rPr sz="1100" b="1" spc="-65" dirty="0">
                <a:solidFill>
                  <a:srgbClr val="00A3A4"/>
                </a:solidFill>
                <a:latin typeface="Verdana"/>
                <a:cs typeface="Verdana"/>
              </a:rPr>
              <a:t>i</a:t>
            </a:r>
            <a:r>
              <a:rPr sz="1100" b="1" spc="-85" dirty="0">
                <a:solidFill>
                  <a:srgbClr val="00A3A4"/>
                </a:solidFill>
                <a:latin typeface="Verdana"/>
                <a:cs typeface="Verdana"/>
              </a:rPr>
              <a:t>du</a:t>
            </a:r>
            <a:r>
              <a:rPr sz="1100" b="1" spc="-75" dirty="0">
                <a:solidFill>
                  <a:srgbClr val="00A3A4"/>
                </a:solidFill>
                <a:latin typeface="Verdana"/>
                <a:cs typeface="Verdana"/>
              </a:rPr>
              <a:t>a</a:t>
            </a:r>
            <a:r>
              <a:rPr sz="1100" b="1" spc="-40" dirty="0">
                <a:solidFill>
                  <a:srgbClr val="00A3A4"/>
                </a:solidFill>
                <a:latin typeface="Verdana"/>
                <a:cs typeface="Verdana"/>
              </a:rPr>
              <a:t>l</a:t>
            </a:r>
            <a:r>
              <a:rPr sz="1100" b="1" spc="-50" dirty="0">
                <a:solidFill>
                  <a:srgbClr val="00A3A4"/>
                </a:solidFill>
                <a:latin typeface="Verdana"/>
                <a:cs typeface="Verdana"/>
              </a:rPr>
              <a:t> </a:t>
            </a:r>
            <a:r>
              <a:rPr sz="1100" b="1" spc="-75" dirty="0">
                <a:solidFill>
                  <a:srgbClr val="00A3A4"/>
                </a:solidFill>
                <a:latin typeface="Verdana"/>
                <a:cs typeface="Verdana"/>
              </a:rPr>
              <a:t>l</a:t>
            </a:r>
            <a:r>
              <a:rPr sz="1100" b="1" spc="-85" dirty="0">
                <a:solidFill>
                  <a:srgbClr val="00A3A4"/>
                </a:solidFill>
                <a:latin typeface="Verdana"/>
                <a:cs typeface="Verdana"/>
              </a:rPr>
              <a:t>e</a:t>
            </a:r>
            <a:r>
              <a:rPr sz="1100" b="1" spc="-90" dirty="0">
                <a:solidFill>
                  <a:srgbClr val="00A3A4"/>
                </a:solidFill>
                <a:latin typeface="Verdana"/>
                <a:cs typeface="Verdana"/>
              </a:rPr>
              <a:t>v</a:t>
            </a:r>
            <a:r>
              <a:rPr sz="1100" b="1" spc="-65" dirty="0">
                <a:solidFill>
                  <a:srgbClr val="00A3A4"/>
                </a:solidFill>
                <a:latin typeface="Verdana"/>
                <a:cs typeface="Verdana"/>
              </a:rPr>
              <a:t>e</a:t>
            </a:r>
            <a:r>
              <a:rPr sz="1100" b="1" spc="-40" dirty="0">
                <a:solidFill>
                  <a:srgbClr val="00A3A4"/>
                </a:solidFill>
                <a:latin typeface="Verdana"/>
                <a:cs typeface="Verdana"/>
              </a:rPr>
              <a:t>l</a:t>
            </a:r>
            <a:endParaRPr sz="1100">
              <a:latin typeface="Verdana"/>
              <a:cs typeface="Verdana"/>
            </a:endParaRPr>
          </a:p>
          <a:p>
            <a:pPr marL="12700" marR="1905635">
              <a:lnSpc>
                <a:spcPts val="1300"/>
              </a:lnSpc>
            </a:pPr>
            <a:r>
              <a:rPr sz="1100" b="1" spc="-65" dirty="0">
                <a:solidFill>
                  <a:srgbClr val="00A3A4"/>
                </a:solidFill>
                <a:latin typeface="Verdana"/>
                <a:cs typeface="Verdana"/>
              </a:rPr>
              <a:t>U</a:t>
            </a:r>
            <a:r>
              <a:rPr sz="1100" b="1" spc="-75" dirty="0">
                <a:solidFill>
                  <a:srgbClr val="00A3A4"/>
                </a:solidFill>
                <a:latin typeface="Verdana"/>
                <a:cs typeface="Verdana"/>
              </a:rPr>
              <a:t>s</a:t>
            </a:r>
            <a:r>
              <a:rPr sz="1100" b="1" spc="-65" dirty="0">
                <a:solidFill>
                  <a:srgbClr val="00A3A4"/>
                </a:solidFill>
                <a:latin typeface="Verdana"/>
                <a:cs typeface="Verdana"/>
              </a:rPr>
              <a:t>i</a:t>
            </a:r>
            <a:r>
              <a:rPr sz="1100" b="1" spc="-95" dirty="0">
                <a:solidFill>
                  <a:srgbClr val="00A3A4"/>
                </a:solidFill>
                <a:latin typeface="Verdana"/>
                <a:cs typeface="Verdana"/>
              </a:rPr>
              <a:t>n</a:t>
            </a:r>
            <a:r>
              <a:rPr sz="1100" b="1" spc="-50" dirty="0">
                <a:solidFill>
                  <a:srgbClr val="00A3A4"/>
                </a:solidFill>
                <a:latin typeface="Verdana"/>
                <a:cs typeface="Verdana"/>
              </a:rPr>
              <a:t>g </a:t>
            </a:r>
            <a:r>
              <a:rPr sz="1100" b="1" spc="-65" dirty="0">
                <a:solidFill>
                  <a:srgbClr val="00A3A4"/>
                </a:solidFill>
                <a:latin typeface="Verdana"/>
                <a:cs typeface="Verdana"/>
              </a:rPr>
              <a:t>i</a:t>
            </a:r>
            <a:r>
              <a:rPr sz="1100" b="1" spc="-95" dirty="0">
                <a:solidFill>
                  <a:srgbClr val="00A3A4"/>
                </a:solidFill>
                <a:latin typeface="Verdana"/>
                <a:cs typeface="Verdana"/>
              </a:rPr>
              <a:t>n</a:t>
            </a:r>
            <a:r>
              <a:rPr sz="1100" b="1" spc="-70" dirty="0">
                <a:solidFill>
                  <a:srgbClr val="00A3A4"/>
                </a:solidFill>
                <a:latin typeface="Verdana"/>
                <a:cs typeface="Verdana"/>
              </a:rPr>
              <a:t>f</a:t>
            </a:r>
            <a:r>
              <a:rPr sz="1100" b="1" spc="-75" dirty="0">
                <a:solidFill>
                  <a:srgbClr val="00A3A4"/>
                </a:solidFill>
                <a:latin typeface="Verdana"/>
                <a:cs typeface="Verdana"/>
              </a:rPr>
              <a:t>o</a:t>
            </a:r>
            <a:r>
              <a:rPr sz="1100" b="1" spc="-70" dirty="0">
                <a:solidFill>
                  <a:srgbClr val="00A3A4"/>
                </a:solidFill>
                <a:latin typeface="Verdana"/>
                <a:cs typeface="Verdana"/>
              </a:rPr>
              <a:t>r</a:t>
            </a:r>
            <a:r>
              <a:rPr sz="1100" b="1" spc="-90" dirty="0">
                <a:solidFill>
                  <a:srgbClr val="00A3A4"/>
                </a:solidFill>
                <a:latin typeface="Verdana"/>
                <a:cs typeface="Verdana"/>
              </a:rPr>
              <a:t>m</a:t>
            </a:r>
            <a:r>
              <a:rPr sz="1100" b="1" spc="-75" dirty="0">
                <a:solidFill>
                  <a:srgbClr val="00A3A4"/>
                </a:solidFill>
                <a:latin typeface="Verdana"/>
                <a:cs typeface="Verdana"/>
              </a:rPr>
              <a:t>a</a:t>
            </a:r>
            <a:r>
              <a:rPr sz="1100" b="1" spc="-50" dirty="0">
                <a:solidFill>
                  <a:srgbClr val="00A3A4"/>
                </a:solidFill>
                <a:latin typeface="Verdana"/>
                <a:cs typeface="Verdana"/>
              </a:rPr>
              <a:t>t</a:t>
            </a:r>
            <a:r>
              <a:rPr sz="1100" b="1" spc="-60" dirty="0">
                <a:solidFill>
                  <a:srgbClr val="00A3A4"/>
                </a:solidFill>
                <a:latin typeface="Verdana"/>
                <a:cs typeface="Verdana"/>
              </a:rPr>
              <a:t>i</a:t>
            </a:r>
            <a:r>
              <a:rPr sz="1100" b="1" spc="-75" dirty="0">
                <a:solidFill>
                  <a:srgbClr val="00A3A4"/>
                </a:solidFill>
                <a:latin typeface="Verdana"/>
                <a:cs typeface="Verdana"/>
              </a:rPr>
              <a:t>o</a:t>
            </a:r>
            <a:r>
              <a:rPr sz="1100" b="1" spc="-55" dirty="0">
                <a:solidFill>
                  <a:srgbClr val="00A3A4"/>
                </a:solidFill>
                <a:latin typeface="Verdana"/>
                <a:cs typeface="Verdana"/>
              </a:rPr>
              <a:t>n</a:t>
            </a:r>
            <a:r>
              <a:rPr sz="1100" b="1" spc="-50" dirty="0">
                <a:solidFill>
                  <a:srgbClr val="00A3A4"/>
                </a:solidFill>
                <a:latin typeface="Verdana"/>
                <a:cs typeface="Verdana"/>
              </a:rPr>
              <a:t> </a:t>
            </a:r>
            <a:r>
              <a:rPr sz="1100" b="1" spc="-75" dirty="0">
                <a:solidFill>
                  <a:srgbClr val="00A3A4"/>
                </a:solidFill>
                <a:latin typeface="Verdana"/>
                <a:cs typeface="Verdana"/>
              </a:rPr>
              <a:t>a</a:t>
            </a:r>
            <a:r>
              <a:rPr sz="1100" b="1" spc="-25" dirty="0">
                <a:solidFill>
                  <a:srgbClr val="00A3A4"/>
                </a:solidFill>
                <a:latin typeface="Verdana"/>
                <a:cs typeface="Verdana"/>
              </a:rPr>
              <a:t>t</a:t>
            </a:r>
            <a:r>
              <a:rPr sz="1100" b="1" spc="-50" dirty="0">
                <a:solidFill>
                  <a:srgbClr val="00A3A4"/>
                </a:solidFill>
                <a:latin typeface="Verdana"/>
                <a:cs typeface="Verdana"/>
              </a:rPr>
              <a:t> t</a:t>
            </a:r>
            <a:r>
              <a:rPr sz="1100" b="1" spc="-85" dirty="0">
                <a:solidFill>
                  <a:srgbClr val="00A3A4"/>
                </a:solidFill>
                <a:latin typeface="Verdana"/>
                <a:cs typeface="Verdana"/>
              </a:rPr>
              <a:t>h</a:t>
            </a:r>
            <a:r>
              <a:rPr sz="1100" b="1" spc="-40" dirty="0">
                <a:solidFill>
                  <a:srgbClr val="00A3A4"/>
                </a:solidFill>
                <a:latin typeface="Verdana"/>
                <a:cs typeface="Verdana"/>
              </a:rPr>
              <a:t>e</a:t>
            </a:r>
            <a:r>
              <a:rPr sz="1100" b="1" spc="-50" dirty="0">
                <a:solidFill>
                  <a:srgbClr val="00A3A4"/>
                </a:solidFill>
                <a:latin typeface="Verdana"/>
                <a:cs typeface="Verdana"/>
              </a:rPr>
              <a:t> </a:t>
            </a:r>
            <a:r>
              <a:rPr sz="1100" b="1" spc="-75" dirty="0">
                <a:solidFill>
                  <a:srgbClr val="00A3A4"/>
                </a:solidFill>
                <a:latin typeface="Verdana"/>
                <a:cs typeface="Verdana"/>
              </a:rPr>
              <a:t>o</a:t>
            </a:r>
            <a:r>
              <a:rPr sz="1100" b="1" spc="-65" dirty="0">
                <a:solidFill>
                  <a:srgbClr val="00A3A4"/>
                </a:solidFill>
                <a:latin typeface="Verdana"/>
                <a:cs typeface="Verdana"/>
              </a:rPr>
              <a:t>r</a:t>
            </a:r>
            <a:r>
              <a:rPr sz="1100" b="1" spc="-80" dirty="0">
                <a:solidFill>
                  <a:srgbClr val="00A3A4"/>
                </a:solidFill>
                <a:latin typeface="Verdana"/>
                <a:cs typeface="Verdana"/>
              </a:rPr>
              <a:t>g</a:t>
            </a:r>
            <a:r>
              <a:rPr sz="1100" b="1" spc="-70" dirty="0">
                <a:solidFill>
                  <a:srgbClr val="00A3A4"/>
                </a:solidFill>
                <a:latin typeface="Verdana"/>
                <a:cs typeface="Verdana"/>
              </a:rPr>
              <a:t>a</a:t>
            </a:r>
            <a:r>
              <a:rPr sz="1100" b="1" spc="-90" dirty="0">
                <a:solidFill>
                  <a:srgbClr val="00A3A4"/>
                </a:solidFill>
                <a:latin typeface="Verdana"/>
                <a:cs typeface="Verdana"/>
              </a:rPr>
              <a:t>n</a:t>
            </a:r>
            <a:r>
              <a:rPr sz="1100" b="1" spc="-55" dirty="0">
                <a:solidFill>
                  <a:srgbClr val="00A3A4"/>
                </a:solidFill>
                <a:latin typeface="Verdana"/>
                <a:cs typeface="Verdana"/>
              </a:rPr>
              <a:t>i</a:t>
            </a:r>
            <a:r>
              <a:rPr sz="1100" b="1" spc="-65" dirty="0">
                <a:solidFill>
                  <a:srgbClr val="00A3A4"/>
                </a:solidFill>
                <a:latin typeface="Verdana"/>
                <a:cs typeface="Verdana"/>
              </a:rPr>
              <a:t>s</a:t>
            </a:r>
            <a:r>
              <a:rPr sz="1100" b="1" spc="-75" dirty="0">
                <a:solidFill>
                  <a:srgbClr val="00A3A4"/>
                </a:solidFill>
                <a:latin typeface="Verdana"/>
                <a:cs typeface="Verdana"/>
              </a:rPr>
              <a:t>a</a:t>
            </a:r>
            <a:r>
              <a:rPr sz="1100" b="1" spc="-50" dirty="0">
                <a:solidFill>
                  <a:srgbClr val="00A3A4"/>
                </a:solidFill>
                <a:latin typeface="Verdana"/>
                <a:cs typeface="Verdana"/>
              </a:rPr>
              <a:t>t</a:t>
            </a:r>
            <a:r>
              <a:rPr sz="1100" b="1" spc="-60" dirty="0">
                <a:solidFill>
                  <a:srgbClr val="00A3A4"/>
                </a:solidFill>
                <a:latin typeface="Verdana"/>
                <a:cs typeface="Verdana"/>
              </a:rPr>
              <a:t>i</a:t>
            </a:r>
            <a:r>
              <a:rPr sz="1100" b="1" spc="-75" dirty="0">
                <a:solidFill>
                  <a:srgbClr val="00A3A4"/>
                </a:solidFill>
                <a:latin typeface="Verdana"/>
                <a:cs typeface="Verdana"/>
              </a:rPr>
              <a:t>o</a:t>
            </a:r>
            <a:r>
              <a:rPr sz="1100" b="1" spc="-85" dirty="0">
                <a:solidFill>
                  <a:srgbClr val="00A3A4"/>
                </a:solidFill>
                <a:latin typeface="Verdana"/>
                <a:cs typeface="Verdana"/>
              </a:rPr>
              <a:t>n</a:t>
            </a:r>
            <a:r>
              <a:rPr sz="1100" b="1" spc="-75" dirty="0">
                <a:solidFill>
                  <a:srgbClr val="00A3A4"/>
                </a:solidFill>
                <a:latin typeface="Verdana"/>
                <a:cs typeface="Verdana"/>
              </a:rPr>
              <a:t>a</a:t>
            </a:r>
            <a:r>
              <a:rPr sz="1100" b="1" spc="-40" dirty="0">
                <a:solidFill>
                  <a:srgbClr val="00A3A4"/>
                </a:solidFill>
                <a:latin typeface="Verdana"/>
                <a:cs typeface="Verdana"/>
              </a:rPr>
              <a:t>l</a:t>
            </a:r>
            <a:r>
              <a:rPr sz="1100" b="1" spc="-50" dirty="0">
                <a:solidFill>
                  <a:srgbClr val="00A3A4"/>
                </a:solidFill>
                <a:latin typeface="Verdana"/>
                <a:cs typeface="Verdana"/>
              </a:rPr>
              <a:t> </a:t>
            </a:r>
            <a:r>
              <a:rPr sz="1100" b="1" spc="-75" dirty="0">
                <a:solidFill>
                  <a:srgbClr val="00A3A4"/>
                </a:solidFill>
                <a:latin typeface="Verdana"/>
                <a:cs typeface="Verdana"/>
              </a:rPr>
              <a:t>l</a:t>
            </a:r>
            <a:r>
              <a:rPr sz="1100" b="1" spc="-85" dirty="0">
                <a:solidFill>
                  <a:srgbClr val="00A3A4"/>
                </a:solidFill>
                <a:latin typeface="Verdana"/>
                <a:cs typeface="Verdana"/>
              </a:rPr>
              <a:t>e</a:t>
            </a:r>
            <a:r>
              <a:rPr sz="1100" b="1" spc="-90" dirty="0">
                <a:solidFill>
                  <a:srgbClr val="00A3A4"/>
                </a:solidFill>
                <a:latin typeface="Verdana"/>
                <a:cs typeface="Verdana"/>
              </a:rPr>
              <a:t>v</a:t>
            </a:r>
            <a:r>
              <a:rPr sz="1100" b="1" spc="-65" dirty="0">
                <a:solidFill>
                  <a:srgbClr val="00A3A4"/>
                </a:solidFill>
                <a:latin typeface="Verdana"/>
                <a:cs typeface="Verdana"/>
              </a:rPr>
              <a:t>e</a:t>
            </a:r>
            <a:r>
              <a:rPr sz="1100" b="1" spc="-40" dirty="0">
                <a:solidFill>
                  <a:srgbClr val="00A3A4"/>
                </a:solidFill>
                <a:latin typeface="Verdana"/>
                <a:cs typeface="Verdana"/>
              </a:rPr>
              <a:t>l </a:t>
            </a:r>
            <a:r>
              <a:rPr sz="1100" b="1" spc="-90" dirty="0">
                <a:solidFill>
                  <a:srgbClr val="00A3A4"/>
                </a:solidFill>
                <a:latin typeface="Verdana"/>
                <a:cs typeface="Verdana"/>
              </a:rPr>
              <a:t>F</a:t>
            </a:r>
            <a:r>
              <a:rPr sz="1100" b="1" spc="-85" dirty="0">
                <a:solidFill>
                  <a:srgbClr val="00A3A4"/>
                </a:solidFill>
                <a:latin typeface="Verdana"/>
                <a:cs typeface="Verdana"/>
              </a:rPr>
              <a:t>u</a:t>
            </a:r>
            <a:r>
              <a:rPr sz="1100" b="1" spc="-45" dirty="0">
                <a:solidFill>
                  <a:srgbClr val="00A3A4"/>
                </a:solidFill>
                <a:latin typeface="Verdana"/>
                <a:cs typeface="Verdana"/>
              </a:rPr>
              <a:t>r</a:t>
            </a:r>
            <a:r>
              <a:rPr sz="1100" b="1" spc="-50" dirty="0">
                <a:solidFill>
                  <a:srgbClr val="00A3A4"/>
                </a:solidFill>
                <a:latin typeface="Verdana"/>
                <a:cs typeface="Verdana"/>
              </a:rPr>
              <a:t>t</a:t>
            </a:r>
            <a:r>
              <a:rPr sz="1100" b="1" spc="-85" dirty="0">
                <a:solidFill>
                  <a:srgbClr val="00A3A4"/>
                </a:solidFill>
                <a:latin typeface="Verdana"/>
                <a:cs typeface="Verdana"/>
              </a:rPr>
              <a:t>h</a:t>
            </a:r>
            <a:r>
              <a:rPr sz="1100" b="1" spc="-65" dirty="0">
                <a:solidFill>
                  <a:srgbClr val="00A3A4"/>
                </a:solidFill>
                <a:latin typeface="Verdana"/>
                <a:cs typeface="Verdana"/>
              </a:rPr>
              <a:t>e</a:t>
            </a:r>
            <a:r>
              <a:rPr sz="1100" b="1" spc="-50" dirty="0">
                <a:solidFill>
                  <a:srgbClr val="00A3A4"/>
                </a:solidFill>
                <a:latin typeface="Verdana"/>
                <a:cs typeface="Verdana"/>
              </a:rPr>
              <a:t>r </a:t>
            </a:r>
            <a:r>
              <a:rPr sz="1100" b="1" spc="-65" dirty="0">
                <a:solidFill>
                  <a:srgbClr val="00A3A4"/>
                </a:solidFill>
                <a:latin typeface="Verdana"/>
                <a:cs typeface="Verdana"/>
              </a:rPr>
              <a:t>i</a:t>
            </a:r>
            <a:r>
              <a:rPr sz="1100" b="1" spc="-95" dirty="0">
                <a:solidFill>
                  <a:srgbClr val="00A3A4"/>
                </a:solidFill>
                <a:latin typeface="Verdana"/>
                <a:cs typeface="Verdana"/>
              </a:rPr>
              <a:t>n</a:t>
            </a:r>
            <a:r>
              <a:rPr sz="1100" b="1" spc="-70" dirty="0">
                <a:solidFill>
                  <a:srgbClr val="00A3A4"/>
                </a:solidFill>
                <a:latin typeface="Verdana"/>
                <a:cs typeface="Verdana"/>
              </a:rPr>
              <a:t>f</a:t>
            </a:r>
            <a:r>
              <a:rPr sz="1100" b="1" spc="-75" dirty="0">
                <a:solidFill>
                  <a:srgbClr val="00A3A4"/>
                </a:solidFill>
                <a:latin typeface="Verdana"/>
                <a:cs typeface="Verdana"/>
              </a:rPr>
              <a:t>o</a:t>
            </a:r>
            <a:r>
              <a:rPr sz="1100" b="1" spc="-70" dirty="0">
                <a:solidFill>
                  <a:srgbClr val="00A3A4"/>
                </a:solidFill>
                <a:latin typeface="Verdana"/>
                <a:cs typeface="Verdana"/>
              </a:rPr>
              <a:t>r</a:t>
            </a:r>
            <a:r>
              <a:rPr sz="1100" b="1" spc="-90" dirty="0">
                <a:solidFill>
                  <a:srgbClr val="00A3A4"/>
                </a:solidFill>
                <a:latin typeface="Verdana"/>
                <a:cs typeface="Verdana"/>
              </a:rPr>
              <a:t>m</a:t>
            </a:r>
            <a:r>
              <a:rPr sz="1100" b="1" spc="-75" dirty="0">
                <a:solidFill>
                  <a:srgbClr val="00A3A4"/>
                </a:solidFill>
                <a:latin typeface="Verdana"/>
                <a:cs typeface="Verdana"/>
              </a:rPr>
              <a:t>a</a:t>
            </a:r>
            <a:r>
              <a:rPr sz="1100" b="1" spc="-50" dirty="0">
                <a:solidFill>
                  <a:srgbClr val="00A3A4"/>
                </a:solidFill>
                <a:latin typeface="Verdana"/>
                <a:cs typeface="Verdana"/>
              </a:rPr>
              <a:t>t</a:t>
            </a:r>
            <a:r>
              <a:rPr sz="1100" b="1" spc="-60" dirty="0">
                <a:solidFill>
                  <a:srgbClr val="00A3A4"/>
                </a:solidFill>
                <a:latin typeface="Verdana"/>
                <a:cs typeface="Verdana"/>
              </a:rPr>
              <a:t>i</a:t>
            </a:r>
            <a:r>
              <a:rPr sz="1100" b="1" spc="-75" dirty="0">
                <a:solidFill>
                  <a:srgbClr val="00A3A4"/>
                </a:solidFill>
                <a:latin typeface="Verdana"/>
                <a:cs typeface="Verdana"/>
              </a:rPr>
              <a:t>o</a:t>
            </a:r>
            <a:r>
              <a:rPr sz="1100" b="1" spc="-55" dirty="0">
                <a:solidFill>
                  <a:srgbClr val="00A3A4"/>
                </a:solidFill>
                <a:latin typeface="Verdana"/>
                <a:cs typeface="Verdana"/>
              </a:rPr>
              <a:t>n</a:t>
            </a:r>
            <a:endParaRPr sz="11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6350" y="0"/>
            <a:ext cx="7572705" cy="8526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007300" y="5051582"/>
            <a:ext cx="349885" cy="1695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-125" dirty="0">
                <a:solidFill>
                  <a:srgbClr val="575756"/>
                </a:solidFill>
                <a:latin typeface="Verdana"/>
                <a:cs typeface="Verdana"/>
              </a:rPr>
              <a:t>0</a:t>
            </a:r>
            <a:r>
              <a:rPr sz="1000" spc="-85" dirty="0">
                <a:solidFill>
                  <a:srgbClr val="575756"/>
                </a:solidFill>
                <a:latin typeface="Verdana"/>
                <a:cs typeface="Verdana"/>
              </a:rPr>
              <a:t>2</a:t>
            </a:r>
            <a:r>
              <a:rPr sz="1000" spc="-125" dirty="0">
                <a:solidFill>
                  <a:srgbClr val="575756"/>
                </a:solidFill>
                <a:latin typeface="Verdana"/>
                <a:cs typeface="Verdana"/>
              </a:rPr>
              <a:t>/</a:t>
            </a:r>
            <a:r>
              <a:rPr sz="1000" spc="-120" dirty="0">
                <a:solidFill>
                  <a:srgbClr val="575756"/>
                </a:solidFill>
                <a:latin typeface="Verdana"/>
                <a:cs typeface="Verdana"/>
              </a:rPr>
              <a:t>0</a:t>
            </a:r>
            <a:r>
              <a:rPr sz="1000" spc="0" dirty="0">
                <a:solidFill>
                  <a:srgbClr val="575756"/>
                </a:solidFill>
                <a:latin typeface="Verdana"/>
                <a:cs typeface="Verdana"/>
              </a:rPr>
              <a:t>3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88000" y="5038418"/>
            <a:ext cx="7056005" cy="0"/>
          </a:xfrm>
          <a:custGeom>
            <a:avLst/>
            <a:gdLst/>
            <a:ahLst/>
            <a:cxnLst/>
            <a:rect l="l" t="t" r="r" b="b"/>
            <a:pathLst>
              <a:path w="7056005">
                <a:moveTo>
                  <a:pt x="0" y="0"/>
                </a:moveTo>
                <a:lnTo>
                  <a:pt x="7056005" y="0"/>
                </a:lnTo>
              </a:path>
            </a:pathLst>
          </a:custGeom>
          <a:ln w="3175">
            <a:solidFill>
              <a:srgbClr val="0042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03300" y="1206284"/>
            <a:ext cx="3005455" cy="2819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-190" dirty="0">
                <a:solidFill>
                  <a:srgbClr val="00918E"/>
                </a:solidFill>
                <a:latin typeface="Verdana"/>
                <a:cs typeface="Verdana"/>
              </a:rPr>
              <a:t>W</a:t>
            </a:r>
            <a:r>
              <a:rPr sz="1800" b="1" spc="-120" dirty="0">
                <a:solidFill>
                  <a:srgbClr val="00918E"/>
                </a:solidFill>
                <a:latin typeface="Verdana"/>
                <a:cs typeface="Verdana"/>
              </a:rPr>
              <a:t>h</a:t>
            </a:r>
            <a:r>
              <a:rPr sz="1800" b="1" spc="-75" dirty="0">
                <a:solidFill>
                  <a:srgbClr val="00918E"/>
                </a:solidFill>
                <a:latin typeface="Verdana"/>
                <a:cs typeface="Verdana"/>
              </a:rPr>
              <a:t>o</a:t>
            </a:r>
            <a:r>
              <a:rPr sz="1800" b="1" spc="-30" dirty="0">
                <a:solidFill>
                  <a:srgbClr val="00918E"/>
                </a:solidFill>
                <a:latin typeface="Verdana"/>
                <a:cs typeface="Verdana"/>
              </a:rPr>
              <a:t> </a:t>
            </a:r>
            <a:r>
              <a:rPr sz="1800" b="1" spc="-75" dirty="0">
                <a:solidFill>
                  <a:srgbClr val="00918E"/>
                </a:solidFill>
                <a:latin typeface="Verdana"/>
                <a:cs typeface="Verdana"/>
              </a:rPr>
              <a:t>i</a:t>
            </a:r>
            <a:r>
              <a:rPr sz="1800" b="1" spc="-65" dirty="0">
                <a:solidFill>
                  <a:srgbClr val="00918E"/>
                </a:solidFill>
                <a:latin typeface="Verdana"/>
                <a:cs typeface="Verdana"/>
              </a:rPr>
              <a:t>s</a:t>
            </a:r>
            <a:r>
              <a:rPr sz="1800" b="1" spc="-30" dirty="0">
                <a:solidFill>
                  <a:srgbClr val="00918E"/>
                </a:solidFill>
                <a:latin typeface="Verdana"/>
                <a:cs typeface="Verdana"/>
              </a:rPr>
              <a:t> </a:t>
            </a:r>
            <a:r>
              <a:rPr sz="1800" b="1" spc="-65" dirty="0">
                <a:solidFill>
                  <a:srgbClr val="00918E"/>
                </a:solidFill>
                <a:latin typeface="Verdana"/>
                <a:cs typeface="Verdana"/>
              </a:rPr>
              <a:t>t</a:t>
            </a:r>
            <a:r>
              <a:rPr sz="1800" b="1" spc="-125" dirty="0">
                <a:solidFill>
                  <a:srgbClr val="00918E"/>
                </a:solidFill>
                <a:latin typeface="Verdana"/>
                <a:cs typeface="Verdana"/>
              </a:rPr>
              <a:t>h</a:t>
            </a:r>
            <a:r>
              <a:rPr sz="1800" b="1" spc="-75" dirty="0">
                <a:solidFill>
                  <a:srgbClr val="00918E"/>
                </a:solidFill>
                <a:latin typeface="Verdana"/>
                <a:cs typeface="Verdana"/>
              </a:rPr>
              <a:t>i</a:t>
            </a:r>
            <a:r>
              <a:rPr sz="1800" b="1" spc="-65" dirty="0">
                <a:solidFill>
                  <a:srgbClr val="00918E"/>
                </a:solidFill>
                <a:latin typeface="Verdana"/>
                <a:cs typeface="Verdana"/>
              </a:rPr>
              <a:t>s</a:t>
            </a:r>
            <a:r>
              <a:rPr sz="1800" b="1" spc="-30" dirty="0">
                <a:solidFill>
                  <a:srgbClr val="00918E"/>
                </a:solidFill>
                <a:latin typeface="Verdana"/>
                <a:cs typeface="Verdana"/>
              </a:rPr>
              <a:t> </a:t>
            </a:r>
            <a:r>
              <a:rPr sz="1800" b="1" spc="-95" dirty="0">
                <a:solidFill>
                  <a:srgbClr val="00918E"/>
                </a:solidFill>
                <a:latin typeface="Verdana"/>
                <a:cs typeface="Verdana"/>
              </a:rPr>
              <a:t>r</a:t>
            </a:r>
            <a:r>
              <a:rPr sz="1800" b="1" spc="-65" dirty="0">
                <a:solidFill>
                  <a:srgbClr val="00918E"/>
                </a:solidFill>
                <a:latin typeface="Verdana"/>
                <a:cs typeface="Verdana"/>
              </a:rPr>
              <a:t>e</a:t>
            </a:r>
            <a:r>
              <a:rPr sz="1800" b="1" spc="-95" dirty="0">
                <a:solidFill>
                  <a:srgbClr val="00918E"/>
                </a:solidFill>
                <a:latin typeface="Verdana"/>
                <a:cs typeface="Verdana"/>
              </a:rPr>
              <a:t>s</a:t>
            </a:r>
            <a:r>
              <a:rPr sz="1800" b="1" spc="-105" dirty="0">
                <a:solidFill>
                  <a:srgbClr val="00918E"/>
                </a:solidFill>
                <a:latin typeface="Verdana"/>
                <a:cs typeface="Verdana"/>
              </a:rPr>
              <a:t>o</a:t>
            </a:r>
            <a:r>
              <a:rPr sz="1800" b="1" spc="-120" dirty="0">
                <a:solidFill>
                  <a:srgbClr val="00918E"/>
                </a:solidFill>
                <a:latin typeface="Verdana"/>
                <a:cs typeface="Verdana"/>
              </a:rPr>
              <a:t>u</a:t>
            </a:r>
            <a:r>
              <a:rPr sz="1800" b="1" spc="-95" dirty="0">
                <a:solidFill>
                  <a:srgbClr val="00918E"/>
                </a:solidFill>
                <a:latin typeface="Verdana"/>
                <a:cs typeface="Verdana"/>
              </a:rPr>
              <a:t>r</a:t>
            </a:r>
            <a:r>
              <a:rPr sz="1800" b="1" spc="-75" dirty="0">
                <a:solidFill>
                  <a:srgbClr val="00918E"/>
                </a:solidFill>
                <a:latin typeface="Verdana"/>
                <a:cs typeface="Verdana"/>
              </a:rPr>
              <a:t>c</a:t>
            </a:r>
            <a:r>
              <a:rPr sz="1800" b="1" spc="-60" dirty="0">
                <a:solidFill>
                  <a:srgbClr val="00918E"/>
                </a:solidFill>
                <a:latin typeface="Verdana"/>
                <a:cs typeface="Verdana"/>
              </a:rPr>
              <a:t>e</a:t>
            </a:r>
            <a:r>
              <a:rPr sz="1800" b="1" spc="-30" dirty="0">
                <a:solidFill>
                  <a:srgbClr val="00918E"/>
                </a:solidFill>
                <a:latin typeface="Verdana"/>
                <a:cs typeface="Verdana"/>
              </a:rPr>
              <a:t> </a:t>
            </a:r>
            <a:r>
              <a:rPr sz="1800" b="1" spc="-95" dirty="0">
                <a:solidFill>
                  <a:srgbClr val="00918E"/>
                </a:solidFill>
                <a:latin typeface="Verdana"/>
                <a:cs typeface="Verdana"/>
              </a:rPr>
              <a:t>f</a:t>
            </a:r>
            <a:r>
              <a:rPr sz="1800" b="1" spc="-100" dirty="0">
                <a:solidFill>
                  <a:srgbClr val="00918E"/>
                </a:solidFill>
                <a:latin typeface="Verdana"/>
                <a:cs typeface="Verdana"/>
              </a:rPr>
              <a:t>o</a:t>
            </a:r>
            <a:r>
              <a:rPr sz="1800" b="1" spc="-125" dirty="0">
                <a:solidFill>
                  <a:srgbClr val="00918E"/>
                </a:solidFill>
                <a:latin typeface="Verdana"/>
                <a:cs typeface="Verdana"/>
              </a:rPr>
              <a:t>r</a:t>
            </a:r>
            <a:r>
              <a:rPr sz="1800" b="1" spc="-70" dirty="0">
                <a:solidFill>
                  <a:srgbClr val="00918E"/>
                </a:solidFill>
                <a:latin typeface="Verdana"/>
                <a:cs typeface="Verdana"/>
              </a:rPr>
              <a:t>?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3300" y="1647905"/>
            <a:ext cx="5495290" cy="3295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0">
              <a:lnSpc>
                <a:spcPts val="1300"/>
              </a:lnSpc>
            </a:pPr>
            <a:r>
              <a:rPr sz="1100" b="1" spc="-9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y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170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45" dirty="0">
                <a:solidFill>
                  <a:srgbClr val="575756"/>
                </a:solidFill>
                <a:latin typeface="Verdana"/>
                <a:cs typeface="Verdana"/>
              </a:rPr>
              <a:t>k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10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y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ub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3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se</a:t>
            </a:r>
            <a:r>
              <a:rPr sz="1100" b="1" spc="-3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v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160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r 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up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po</a:t>
            </a:r>
            <a:r>
              <a:rPr sz="1100" b="1" spc="-4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155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3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2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o t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y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170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45" dirty="0">
                <a:solidFill>
                  <a:srgbClr val="575756"/>
                </a:solidFill>
                <a:latin typeface="Verdana"/>
                <a:cs typeface="Verdana"/>
              </a:rPr>
              <a:t>k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160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9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b="1" spc="20" dirty="0">
                <a:solidFill>
                  <a:srgbClr val="575756"/>
                </a:solidFill>
                <a:latin typeface="Verdana"/>
                <a:cs typeface="Verdana"/>
              </a:rPr>
              <a:t>,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t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so</a:t>
            </a:r>
            <a:r>
              <a:rPr sz="1100" b="1" spc="-95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rc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r 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y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100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b="1" spc="20" dirty="0">
                <a:solidFill>
                  <a:srgbClr val="575756"/>
                </a:solidFill>
                <a:latin typeface="Verdana"/>
                <a:cs typeface="Verdana"/>
              </a:rPr>
              <a:t>.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3300" y="2443904"/>
            <a:ext cx="4674235" cy="14230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-190" dirty="0">
                <a:solidFill>
                  <a:srgbClr val="00918E"/>
                </a:solidFill>
                <a:latin typeface="Verdana"/>
                <a:cs typeface="Verdana"/>
              </a:rPr>
              <a:t>W</a:t>
            </a:r>
            <a:r>
              <a:rPr sz="1800" b="1" spc="-120" dirty="0">
                <a:solidFill>
                  <a:srgbClr val="00918E"/>
                </a:solidFill>
                <a:latin typeface="Verdana"/>
                <a:cs typeface="Verdana"/>
              </a:rPr>
              <a:t>h</a:t>
            </a:r>
            <a:r>
              <a:rPr sz="1800" b="1" spc="-100" dirty="0">
                <a:solidFill>
                  <a:srgbClr val="00918E"/>
                </a:solidFill>
                <a:latin typeface="Verdana"/>
                <a:cs typeface="Verdana"/>
              </a:rPr>
              <a:t>a</a:t>
            </a:r>
            <a:r>
              <a:rPr sz="1800" b="1" spc="-50" dirty="0">
                <a:solidFill>
                  <a:srgbClr val="00918E"/>
                </a:solidFill>
                <a:latin typeface="Verdana"/>
                <a:cs typeface="Verdana"/>
              </a:rPr>
              <a:t>t</a:t>
            </a:r>
            <a:r>
              <a:rPr sz="1800" b="1" spc="-30" dirty="0">
                <a:solidFill>
                  <a:srgbClr val="00918E"/>
                </a:solidFill>
                <a:latin typeface="Verdana"/>
                <a:cs typeface="Verdana"/>
              </a:rPr>
              <a:t> </a:t>
            </a:r>
            <a:r>
              <a:rPr sz="1800" b="1" spc="-75" dirty="0">
                <a:solidFill>
                  <a:srgbClr val="00918E"/>
                </a:solidFill>
                <a:latin typeface="Verdana"/>
                <a:cs typeface="Verdana"/>
              </a:rPr>
              <a:t>i</a:t>
            </a:r>
            <a:r>
              <a:rPr sz="1800" b="1" spc="-65" dirty="0">
                <a:solidFill>
                  <a:srgbClr val="00918E"/>
                </a:solidFill>
                <a:latin typeface="Verdana"/>
                <a:cs typeface="Verdana"/>
              </a:rPr>
              <a:t>s</a:t>
            </a:r>
            <a:r>
              <a:rPr sz="1800" b="1" spc="-30" dirty="0">
                <a:solidFill>
                  <a:srgbClr val="00918E"/>
                </a:solidFill>
                <a:latin typeface="Verdana"/>
                <a:cs typeface="Verdana"/>
              </a:rPr>
              <a:t> </a:t>
            </a:r>
            <a:r>
              <a:rPr sz="1800" b="1" spc="-65" dirty="0">
                <a:solidFill>
                  <a:srgbClr val="00918E"/>
                </a:solidFill>
                <a:latin typeface="Verdana"/>
                <a:cs typeface="Verdana"/>
              </a:rPr>
              <a:t>t</a:t>
            </a:r>
            <a:r>
              <a:rPr sz="1800" b="1" spc="-125" dirty="0">
                <a:solidFill>
                  <a:srgbClr val="00918E"/>
                </a:solidFill>
                <a:latin typeface="Verdana"/>
                <a:cs typeface="Verdana"/>
              </a:rPr>
              <a:t>h</a:t>
            </a:r>
            <a:r>
              <a:rPr sz="1800" b="1" spc="-75" dirty="0">
                <a:solidFill>
                  <a:srgbClr val="00918E"/>
                </a:solidFill>
                <a:latin typeface="Verdana"/>
                <a:cs typeface="Verdana"/>
              </a:rPr>
              <a:t>i</a:t>
            </a:r>
            <a:r>
              <a:rPr sz="1800" b="1" spc="-65" dirty="0">
                <a:solidFill>
                  <a:srgbClr val="00918E"/>
                </a:solidFill>
                <a:latin typeface="Verdana"/>
                <a:cs typeface="Verdana"/>
              </a:rPr>
              <a:t>s</a:t>
            </a:r>
            <a:r>
              <a:rPr sz="1800" b="1" spc="-30" dirty="0">
                <a:solidFill>
                  <a:srgbClr val="00918E"/>
                </a:solidFill>
                <a:latin typeface="Verdana"/>
                <a:cs typeface="Verdana"/>
              </a:rPr>
              <a:t> </a:t>
            </a:r>
            <a:r>
              <a:rPr sz="1800" b="1" spc="-95" dirty="0">
                <a:solidFill>
                  <a:srgbClr val="00918E"/>
                </a:solidFill>
                <a:latin typeface="Verdana"/>
                <a:cs typeface="Verdana"/>
              </a:rPr>
              <a:t>r</a:t>
            </a:r>
            <a:r>
              <a:rPr sz="1800" b="1" spc="-65" dirty="0">
                <a:solidFill>
                  <a:srgbClr val="00918E"/>
                </a:solidFill>
                <a:latin typeface="Verdana"/>
                <a:cs typeface="Verdana"/>
              </a:rPr>
              <a:t>e</a:t>
            </a:r>
            <a:r>
              <a:rPr sz="1800" b="1" spc="-95" dirty="0">
                <a:solidFill>
                  <a:srgbClr val="00918E"/>
                </a:solidFill>
                <a:latin typeface="Verdana"/>
                <a:cs typeface="Verdana"/>
              </a:rPr>
              <a:t>s</a:t>
            </a:r>
            <a:r>
              <a:rPr sz="1800" b="1" spc="-105" dirty="0">
                <a:solidFill>
                  <a:srgbClr val="00918E"/>
                </a:solidFill>
                <a:latin typeface="Verdana"/>
                <a:cs typeface="Verdana"/>
              </a:rPr>
              <a:t>o</a:t>
            </a:r>
            <a:r>
              <a:rPr sz="1800" b="1" spc="-120" dirty="0">
                <a:solidFill>
                  <a:srgbClr val="00918E"/>
                </a:solidFill>
                <a:latin typeface="Verdana"/>
                <a:cs typeface="Verdana"/>
              </a:rPr>
              <a:t>u</a:t>
            </a:r>
            <a:r>
              <a:rPr sz="1800" b="1" spc="-95" dirty="0">
                <a:solidFill>
                  <a:srgbClr val="00918E"/>
                </a:solidFill>
                <a:latin typeface="Verdana"/>
                <a:cs typeface="Verdana"/>
              </a:rPr>
              <a:t>r</a:t>
            </a:r>
            <a:r>
              <a:rPr sz="1800" b="1" spc="-75" dirty="0">
                <a:solidFill>
                  <a:srgbClr val="00918E"/>
                </a:solidFill>
                <a:latin typeface="Verdana"/>
                <a:cs typeface="Verdana"/>
              </a:rPr>
              <a:t>c</a:t>
            </a:r>
            <a:r>
              <a:rPr sz="1800" b="1" spc="-60" dirty="0">
                <a:solidFill>
                  <a:srgbClr val="00918E"/>
                </a:solidFill>
                <a:latin typeface="Verdana"/>
                <a:cs typeface="Verdana"/>
              </a:rPr>
              <a:t>e</a:t>
            </a:r>
            <a:r>
              <a:rPr sz="1800" b="1" spc="-30" dirty="0">
                <a:solidFill>
                  <a:srgbClr val="00918E"/>
                </a:solidFill>
                <a:latin typeface="Verdana"/>
                <a:cs typeface="Verdana"/>
              </a:rPr>
              <a:t> </a:t>
            </a:r>
            <a:r>
              <a:rPr sz="1800" b="1" spc="-95" dirty="0">
                <a:solidFill>
                  <a:srgbClr val="00918E"/>
                </a:solidFill>
                <a:latin typeface="Verdana"/>
                <a:cs typeface="Verdana"/>
              </a:rPr>
              <a:t>f</a:t>
            </a:r>
            <a:r>
              <a:rPr sz="1800" b="1" spc="-100" dirty="0">
                <a:solidFill>
                  <a:srgbClr val="00918E"/>
                </a:solidFill>
                <a:latin typeface="Verdana"/>
                <a:cs typeface="Verdana"/>
              </a:rPr>
              <a:t>o</a:t>
            </a:r>
            <a:r>
              <a:rPr sz="1800" b="1" spc="-125" dirty="0">
                <a:solidFill>
                  <a:srgbClr val="00918E"/>
                </a:solidFill>
                <a:latin typeface="Verdana"/>
                <a:cs typeface="Verdana"/>
              </a:rPr>
              <a:t>r</a:t>
            </a:r>
            <a:r>
              <a:rPr sz="1800" b="1" spc="-70" dirty="0">
                <a:solidFill>
                  <a:srgbClr val="00918E"/>
                </a:solidFill>
                <a:latin typeface="Verdana"/>
                <a:cs typeface="Verdana"/>
              </a:rPr>
              <a:t>?</a:t>
            </a:r>
            <a:endParaRPr sz="1800">
              <a:latin typeface="Verdana"/>
              <a:cs typeface="Verdana"/>
            </a:endParaRPr>
          </a:p>
          <a:p>
            <a:pPr>
              <a:lnSpc>
                <a:spcPts val="1200"/>
              </a:lnSpc>
              <a:spcBef>
                <a:spcPts val="57"/>
              </a:spcBef>
            </a:pPr>
            <a:endParaRPr sz="1200"/>
          </a:p>
          <a:p>
            <a:pPr marL="12700">
              <a:lnSpc>
                <a:spcPct val="100000"/>
              </a:lnSpc>
            </a:pPr>
            <a:r>
              <a:rPr sz="1100" b="1" spc="-13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o 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p 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y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d 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y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95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b="1" spc="-4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114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15" dirty="0">
                <a:solidFill>
                  <a:srgbClr val="575756"/>
                </a:solidFill>
                <a:latin typeface="Verdana"/>
                <a:cs typeface="Verdana"/>
              </a:rPr>
              <a:t>:</a:t>
            </a:r>
            <a:endParaRPr sz="1100">
              <a:latin typeface="Verdana"/>
              <a:cs typeface="Verdana"/>
            </a:endParaRPr>
          </a:p>
          <a:p>
            <a:pPr>
              <a:lnSpc>
                <a:spcPts val="1100"/>
              </a:lnSpc>
              <a:spcBef>
                <a:spcPts val="13"/>
              </a:spcBef>
            </a:pPr>
            <a:endParaRPr sz="1100"/>
          </a:p>
          <a:p>
            <a:pPr marL="156210" indent="-144145">
              <a:lnSpc>
                <a:spcPct val="100000"/>
              </a:lnSpc>
              <a:buClr>
                <a:srgbClr val="00918E"/>
              </a:buClr>
              <a:buSzPct val="59090"/>
              <a:buFont typeface="Arial"/>
              <a:buChar char="■"/>
              <a:tabLst>
                <a:tab pos="156210" algn="l"/>
              </a:tabLst>
            </a:pP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un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d </a:t>
            </a:r>
            <a:r>
              <a:rPr sz="1100" b="1" spc="-155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na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ou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tc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pp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endParaRPr sz="1100">
              <a:latin typeface="Verdana"/>
              <a:cs typeface="Verdana"/>
            </a:endParaRPr>
          </a:p>
          <a:p>
            <a:pPr marL="156210" marR="12700" indent="-144145">
              <a:lnSpc>
                <a:spcPts val="1300"/>
              </a:lnSpc>
              <a:spcBef>
                <a:spcPts val="40"/>
              </a:spcBef>
              <a:buClr>
                <a:srgbClr val="00918E"/>
              </a:buClr>
              <a:buSzPct val="59090"/>
              <a:buFont typeface="Arial"/>
              <a:buChar char="■"/>
              <a:tabLst>
                <a:tab pos="156210" algn="l"/>
              </a:tabLst>
            </a:pP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v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p 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d 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b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d t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pp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y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-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25" dirty="0">
                <a:solidFill>
                  <a:srgbClr val="575756"/>
                </a:solidFill>
                <a:latin typeface="Verdana"/>
                <a:cs typeface="Verdana"/>
              </a:rPr>
              <a:t>-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y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45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b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se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b="1" spc="-2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v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enc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xp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ie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nce</a:t>
            </a:r>
            <a:endParaRPr sz="1100">
              <a:latin typeface="Verdana"/>
              <a:cs typeface="Verdana"/>
            </a:endParaRPr>
          </a:p>
          <a:p>
            <a:pPr marL="156210" indent="-144145">
              <a:lnSpc>
                <a:spcPts val="1260"/>
              </a:lnSpc>
              <a:buClr>
                <a:srgbClr val="00918E"/>
              </a:buClr>
              <a:buSzPct val="59090"/>
              <a:buFont typeface="Arial"/>
              <a:buChar char="■"/>
              <a:tabLst>
                <a:tab pos="156210" algn="l"/>
              </a:tabLst>
            </a:pP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acc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re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v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k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d 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so</a:t>
            </a:r>
            <a:r>
              <a:rPr sz="1100" b="1" spc="-95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rc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20" dirty="0">
                <a:solidFill>
                  <a:srgbClr val="575756"/>
                </a:solidFill>
                <a:latin typeface="Verdana"/>
                <a:cs typeface="Verdana"/>
              </a:rPr>
              <a:t>.</a:t>
            </a:r>
            <a:endParaRPr sz="11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3299" y="5077105"/>
            <a:ext cx="3101975" cy="1225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-20" dirty="0">
                <a:solidFill>
                  <a:srgbClr val="004289"/>
                </a:solidFill>
                <a:latin typeface="Verdana"/>
                <a:cs typeface="Verdana"/>
              </a:rPr>
              <a:t>S</a:t>
            </a:r>
            <a:r>
              <a:rPr sz="700" spc="-15" dirty="0">
                <a:solidFill>
                  <a:srgbClr val="004289"/>
                </a:solidFill>
                <a:latin typeface="Verdana"/>
                <a:cs typeface="Verdana"/>
              </a:rPr>
              <a:t>c</a:t>
            </a:r>
            <a:r>
              <a:rPr sz="700" spc="-25" dirty="0">
                <a:solidFill>
                  <a:srgbClr val="004289"/>
                </a:solidFill>
                <a:latin typeface="Verdana"/>
                <a:cs typeface="Verdana"/>
              </a:rPr>
              <a:t>o</a:t>
            </a:r>
            <a:r>
              <a:rPr sz="700" spc="-5" dirty="0">
                <a:solidFill>
                  <a:srgbClr val="004289"/>
                </a:solidFill>
                <a:latin typeface="Verdana"/>
                <a:cs typeface="Verdana"/>
              </a:rPr>
              <a:t>t</a:t>
            </a:r>
            <a:r>
              <a:rPr sz="700" spc="-25" dirty="0">
                <a:solidFill>
                  <a:srgbClr val="004289"/>
                </a:solidFill>
                <a:latin typeface="Verdana"/>
                <a:cs typeface="Verdana"/>
              </a:rPr>
              <a:t>ti</a:t>
            </a:r>
            <a:r>
              <a:rPr sz="700" spc="-20" dirty="0">
                <a:solidFill>
                  <a:srgbClr val="004289"/>
                </a:solidFill>
                <a:latin typeface="Verdana"/>
                <a:cs typeface="Verdana"/>
              </a:rPr>
              <a:t>s</a:t>
            </a:r>
            <a:r>
              <a:rPr sz="700" spc="0" dirty="0">
                <a:solidFill>
                  <a:srgbClr val="004289"/>
                </a:solidFill>
                <a:latin typeface="Verdana"/>
                <a:cs typeface="Verdana"/>
              </a:rPr>
              <a:t>h</a:t>
            </a:r>
            <a:r>
              <a:rPr sz="700" spc="-70" dirty="0">
                <a:solidFill>
                  <a:srgbClr val="004289"/>
                </a:solidFill>
                <a:latin typeface="Verdana"/>
                <a:cs typeface="Verdana"/>
              </a:rPr>
              <a:t> </a:t>
            </a:r>
            <a:r>
              <a:rPr sz="700" b="1" spc="-40" dirty="0">
                <a:solidFill>
                  <a:srgbClr val="00918E"/>
                </a:solidFill>
                <a:latin typeface="Verdana"/>
                <a:cs typeface="Verdana"/>
              </a:rPr>
              <a:t>S</a:t>
            </a:r>
            <a:r>
              <a:rPr sz="700" b="1" spc="-50" dirty="0">
                <a:solidFill>
                  <a:srgbClr val="00918E"/>
                </a:solidFill>
                <a:latin typeface="Verdana"/>
                <a:cs typeface="Verdana"/>
              </a:rPr>
              <a:t>o</a:t>
            </a:r>
            <a:r>
              <a:rPr sz="700" b="1" spc="-40" dirty="0">
                <a:solidFill>
                  <a:srgbClr val="00918E"/>
                </a:solidFill>
                <a:latin typeface="Verdana"/>
                <a:cs typeface="Verdana"/>
              </a:rPr>
              <a:t>c</a:t>
            </a:r>
            <a:r>
              <a:rPr sz="700" b="1" spc="-45" dirty="0">
                <a:solidFill>
                  <a:srgbClr val="00918E"/>
                </a:solidFill>
                <a:latin typeface="Verdana"/>
                <a:cs typeface="Verdana"/>
              </a:rPr>
              <a:t>i</a:t>
            </a:r>
            <a:r>
              <a:rPr sz="700" b="1" spc="-55" dirty="0">
                <a:solidFill>
                  <a:srgbClr val="00918E"/>
                </a:solidFill>
                <a:latin typeface="Verdana"/>
                <a:cs typeface="Verdana"/>
              </a:rPr>
              <a:t>a</a:t>
            </a:r>
            <a:r>
              <a:rPr sz="700" b="1" spc="-25" dirty="0">
                <a:solidFill>
                  <a:srgbClr val="00918E"/>
                </a:solidFill>
                <a:latin typeface="Verdana"/>
                <a:cs typeface="Verdana"/>
              </a:rPr>
              <a:t>l</a:t>
            </a:r>
            <a:r>
              <a:rPr sz="700" b="1" spc="-70" dirty="0">
                <a:solidFill>
                  <a:srgbClr val="00918E"/>
                </a:solidFill>
                <a:latin typeface="Verdana"/>
                <a:cs typeface="Verdana"/>
              </a:rPr>
              <a:t> </a:t>
            </a:r>
            <a:r>
              <a:rPr sz="700" b="1" spc="-40" dirty="0">
                <a:solidFill>
                  <a:srgbClr val="00918E"/>
                </a:solidFill>
                <a:latin typeface="Verdana"/>
                <a:cs typeface="Verdana"/>
              </a:rPr>
              <a:t>S</a:t>
            </a:r>
            <a:r>
              <a:rPr sz="700" b="1" spc="-45" dirty="0">
                <a:solidFill>
                  <a:srgbClr val="00918E"/>
                </a:solidFill>
                <a:latin typeface="Verdana"/>
                <a:cs typeface="Verdana"/>
              </a:rPr>
              <a:t>e</a:t>
            </a:r>
            <a:r>
              <a:rPr sz="700" b="1" spc="-35" dirty="0">
                <a:solidFill>
                  <a:srgbClr val="00918E"/>
                </a:solidFill>
                <a:latin typeface="Verdana"/>
                <a:cs typeface="Verdana"/>
              </a:rPr>
              <a:t>r</a:t>
            </a:r>
            <a:r>
              <a:rPr sz="700" b="1" spc="-50" dirty="0">
                <a:solidFill>
                  <a:srgbClr val="00918E"/>
                </a:solidFill>
                <a:latin typeface="Verdana"/>
                <a:cs typeface="Verdana"/>
              </a:rPr>
              <a:t>v</a:t>
            </a:r>
            <a:r>
              <a:rPr sz="700" b="1" spc="-45" dirty="0">
                <a:solidFill>
                  <a:srgbClr val="00918E"/>
                </a:solidFill>
                <a:latin typeface="Verdana"/>
                <a:cs typeface="Verdana"/>
              </a:rPr>
              <a:t>i</a:t>
            </a:r>
            <a:r>
              <a:rPr sz="700" b="1" spc="-50" dirty="0">
                <a:solidFill>
                  <a:srgbClr val="00918E"/>
                </a:solidFill>
                <a:latin typeface="Verdana"/>
                <a:cs typeface="Verdana"/>
              </a:rPr>
              <a:t>c</a:t>
            </a:r>
            <a:r>
              <a:rPr sz="700" b="1" spc="-40" dirty="0">
                <a:solidFill>
                  <a:srgbClr val="00918E"/>
                </a:solidFill>
                <a:latin typeface="Verdana"/>
                <a:cs typeface="Verdana"/>
              </a:rPr>
              <a:t>e</a:t>
            </a:r>
            <a:r>
              <a:rPr sz="700" b="1" spc="-25" dirty="0">
                <a:solidFill>
                  <a:srgbClr val="00918E"/>
                </a:solidFill>
                <a:latin typeface="Verdana"/>
                <a:cs typeface="Verdana"/>
              </a:rPr>
              <a:t>s</a:t>
            </a:r>
            <a:r>
              <a:rPr sz="700" b="1" spc="-65" dirty="0">
                <a:solidFill>
                  <a:srgbClr val="00918E"/>
                </a:solidFill>
                <a:latin typeface="Verdana"/>
                <a:cs typeface="Verdana"/>
              </a:rPr>
              <a:t> </a:t>
            </a:r>
            <a:r>
              <a:rPr sz="700" spc="-20" dirty="0">
                <a:solidFill>
                  <a:srgbClr val="004289"/>
                </a:solidFill>
                <a:latin typeface="Verdana"/>
                <a:cs typeface="Verdana"/>
              </a:rPr>
              <a:t>C</a:t>
            </a:r>
            <a:r>
              <a:rPr sz="700" spc="-25" dirty="0">
                <a:solidFill>
                  <a:srgbClr val="004289"/>
                </a:solidFill>
                <a:latin typeface="Verdana"/>
                <a:cs typeface="Verdana"/>
              </a:rPr>
              <a:t>o</a:t>
            </a:r>
            <a:r>
              <a:rPr sz="700" spc="-30" dirty="0">
                <a:solidFill>
                  <a:srgbClr val="004289"/>
                </a:solidFill>
                <a:latin typeface="Verdana"/>
                <a:cs typeface="Verdana"/>
              </a:rPr>
              <a:t>u</a:t>
            </a:r>
            <a:r>
              <a:rPr sz="700" spc="-25" dirty="0">
                <a:solidFill>
                  <a:srgbClr val="004289"/>
                </a:solidFill>
                <a:latin typeface="Verdana"/>
                <a:cs typeface="Verdana"/>
              </a:rPr>
              <a:t>n</a:t>
            </a:r>
            <a:r>
              <a:rPr sz="700" spc="-15" dirty="0">
                <a:solidFill>
                  <a:srgbClr val="004289"/>
                </a:solidFill>
                <a:latin typeface="Verdana"/>
                <a:cs typeface="Verdana"/>
              </a:rPr>
              <a:t>c</a:t>
            </a:r>
            <a:r>
              <a:rPr sz="700" spc="-30" dirty="0">
                <a:solidFill>
                  <a:srgbClr val="004289"/>
                </a:solidFill>
                <a:latin typeface="Verdana"/>
                <a:cs typeface="Verdana"/>
              </a:rPr>
              <a:t>i</a:t>
            </a:r>
            <a:r>
              <a:rPr sz="700" spc="0" dirty="0">
                <a:solidFill>
                  <a:srgbClr val="004289"/>
                </a:solidFill>
                <a:latin typeface="Verdana"/>
                <a:cs typeface="Verdana"/>
              </a:rPr>
              <a:t>l</a:t>
            </a:r>
            <a:r>
              <a:rPr sz="700" spc="-70" dirty="0">
                <a:solidFill>
                  <a:srgbClr val="004289"/>
                </a:solidFill>
                <a:latin typeface="Verdana"/>
                <a:cs typeface="Verdana"/>
              </a:rPr>
              <a:t> </a:t>
            </a:r>
            <a:r>
              <a:rPr sz="1050" spc="0" baseline="7936" dirty="0">
                <a:solidFill>
                  <a:srgbClr val="00918E"/>
                </a:solidFill>
                <a:latin typeface="Verdana"/>
                <a:cs typeface="Verdana"/>
              </a:rPr>
              <a:t>|</a:t>
            </a:r>
            <a:r>
              <a:rPr sz="1050" spc="-104" baseline="7936" dirty="0">
                <a:solidFill>
                  <a:srgbClr val="00918E"/>
                </a:solidFill>
                <a:latin typeface="Verdana"/>
                <a:cs typeface="Verdana"/>
              </a:rPr>
              <a:t> </a:t>
            </a:r>
            <a:r>
              <a:rPr sz="700" b="1" spc="-30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700" b="1" spc="-25" dirty="0">
                <a:solidFill>
                  <a:srgbClr val="575756"/>
                </a:solidFill>
                <a:latin typeface="Verdana"/>
                <a:cs typeface="Verdana"/>
              </a:rPr>
              <a:t>nd</a:t>
            </a:r>
            <a:r>
              <a:rPr sz="700" b="1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700" b="1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700" b="1" spc="-2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700" b="1" spc="-1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700" b="1" spc="-3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700" b="1" spc="-2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700" b="1" spc="-30" dirty="0">
                <a:solidFill>
                  <a:srgbClr val="575756"/>
                </a:solidFill>
                <a:latin typeface="Verdana"/>
                <a:cs typeface="Verdana"/>
              </a:rPr>
              <a:t>di</a:t>
            </a:r>
            <a:r>
              <a:rPr sz="700" b="1" spc="-2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700" b="1" spc="0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700" b="1" spc="-7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700" b="1" spc="-20" dirty="0">
                <a:solidFill>
                  <a:srgbClr val="575756"/>
                </a:solidFill>
                <a:latin typeface="Verdana"/>
                <a:cs typeface="Verdana"/>
              </a:rPr>
              <a:t>pe</a:t>
            </a:r>
            <a:r>
              <a:rPr sz="700" b="1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700" b="1" spc="-2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700" b="1" spc="-2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700" b="1" spc="-30" dirty="0">
                <a:solidFill>
                  <a:srgbClr val="575756"/>
                </a:solidFill>
                <a:latin typeface="Verdana"/>
                <a:cs typeface="Verdana"/>
              </a:rPr>
              <a:t>na</a:t>
            </a:r>
            <a:r>
              <a:rPr sz="700" b="1" spc="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700" b="1" spc="-7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700" b="1" spc="-25" dirty="0">
                <a:solidFill>
                  <a:srgbClr val="575756"/>
                </a:solidFill>
                <a:latin typeface="Verdana"/>
                <a:cs typeface="Verdana"/>
              </a:rPr>
              <a:t>out</a:t>
            </a:r>
            <a:r>
              <a:rPr sz="700" b="1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700" b="1" spc="-25" dirty="0">
                <a:solidFill>
                  <a:srgbClr val="575756"/>
                </a:solidFill>
                <a:latin typeface="Verdana"/>
                <a:cs typeface="Verdana"/>
              </a:rPr>
              <a:t>om</a:t>
            </a:r>
            <a:r>
              <a:rPr sz="700" b="1" spc="-1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700" b="1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5999" y="5038418"/>
            <a:ext cx="7056005" cy="0"/>
          </a:xfrm>
          <a:custGeom>
            <a:avLst/>
            <a:gdLst/>
            <a:ahLst/>
            <a:cxnLst/>
            <a:rect l="l" t="t" r="r" b="b"/>
            <a:pathLst>
              <a:path w="7056005">
                <a:moveTo>
                  <a:pt x="0" y="0"/>
                </a:moveTo>
                <a:lnTo>
                  <a:pt x="7056005" y="0"/>
                </a:lnTo>
              </a:path>
            </a:pathLst>
          </a:custGeom>
          <a:ln w="3175">
            <a:solidFill>
              <a:srgbClr val="0042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7559992" cy="839990"/>
          </a:xfrm>
          <a:custGeom>
            <a:avLst/>
            <a:gdLst/>
            <a:ahLst/>
            <a:cxnLst/>
            <a:rect l="l" t="t" r="r" b="b"/>
            <a:pathLst>
              <a:path w="7559992" h="839990">
                <a:moveTo>
                  <a:pt x="0" y="839990"/>
                </a:moveTo>
                <a:lnTo>
                  <a:pt x="7559992" y="839990"/>
                </a:lnTo>
                <a:lnTo>
                  <a:pt x="7559992" y="0"/>
                </a:lnTo>
                <a:lnTo>
                  <a:pt x="0" y="0"/>
                </a:lnTo>
                <a:lnTo>
                  <a:pt x="0" y="839990"/>
                </a:lnTo>
                <a:close/>
              </a:path>
            </a:pathLst>
          </a:custGeom>
          <a:solidFill>
            <a:srgbClr val="53312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-190" dirty="0">
                <a:solidFill>
                  <a:srgbClr val="D9594C"/>
                </a:solidFill>
                <a:latin typeface="Verdana"/>
                <a:cs typeface="Verdana"/>
              </a:rPr>
              <a:t>W</a:t>
            </a:r>
            <a:r>
              <a:rPr sz="1800" b="1" spc="-120" dirty="0">
                <a:solidFill>
                  <a:srgbClr val="D9594C"/>
                </a:solidFill>
                <a:latin typeface="Verdana"/>
                <a:cs typeface="Verdana"/>
              </a:rPr>
              <a:t>h</a:t>
            </a:r>
            <a:r>
              <a:rPr sz="1800" b="1" spc="-100" dirty="0">
                <a:solidFill>
                  <a:srgbClr val="D9594C"/>
                </a:solidFill>
                <a:latin typeface="Verdana"/>
                <a:cs typeface="Verdana"/>
              </a:rPr>
              <a:t>a</a:t>
            </a:r>
            <a:r>
              <a:rPr sz="1800" b="1" spc="-50" dirty="0">
                <a:solidFill>
                  <a:srgbClr val="D9594C"/>
                </a:solidFill>
                <a:latin typeface="Verdana"/>
                <a:cs typeface="Verdana"/>
              </a:rPr>
              <a:t>t</a:t>
            </a:r>
            <a:r>
              <a:rPr sz="1800" b="1" spc="-30" dirty="0">
                <a:solidFill>
                  <a:srgbClr val="D9594C"/>
                </a:solidFill>
                <a:latin typeface="Verdana"/>
                <a:cs typeface="Verdana"/>
              </a:rPr>
              <a:t> </a:t>
            </a:r>
            <a:r>
              <a:rPr sz="1800" b="1" spc="-95" dirty="0">
                <a:solidFill>
                  <a:srgbClr val="D9594C"/>
                </a:solidFill>
                <a:latin typeface="Verdana"/>
                <a:cs typeface="Verdana"/>
              </a:rPr>
              <a:t>ar</a:t>
            </a:r>
            <a:r>
              <a:rPr sz="1800" b="1" spc="-60" dirty="0">
                <a:solidFill>
                  <a:srgbClr val="D9594C"/>
                </a:solidFill>
                <a:latin typeface="Verdana"/>
                <a:cs typeface="Verdana"/>
              </a:rPr>
              <a:t>e</a:t>
            </a:r>
            <a:r>
              <a:rPr sz="1800" b="1" spc="-30" dirty="0">
                <a:solidFill>
                  <a:srgbClr val="D9594C"/>
                </a:solidFill>
                <a:latin typeface="Verdana"/>
                <a:cs typeface="Verdana"/>
              </a:rPr>
              <a:t> </a:t>
            </a:r>
            <a:r>
              <a:rPr sz="1800" b="1" spc="-110" dirty="0">
                <a:solidFill>
                  <a:srgbClr val="D9594C"/>
                </a:solidFill>
                <a:latin typeface="Verdana"/>
                <a:cs typeface="Verdana"/>
              </a:rPr>
              <a:t>p</a:t>
            </a:r>
            <a:r>
              <a:rPr sz="1800" b="1" spc="-80" dirty="0">
                <a:solidFill>
                  <a:srgbClr val="D9594C"/>
                </a:solidFill>
                <a:latin typeface="Verdana"/>
                <a:cs typeface="Verdana"/>
              </a:rPr>
              <a:t>e</a:t>
            </a:r>
            <a:r>
              <a:rPr sz="1800" b="1" spc="-70" dirty="0">
                <a:solidFill>
                  <a:srgbClr val="D9594C"/>
                </a:solidFill>
                <a:latin typeface="Verdana"/>
                <a:cs typeface="Verdana"/>
              </a:rPr>
              <a:t>r</a:t>
            </a:r>
            <a:r>
              <a:rPr sz="1800" b="1" spc="-105" dirty="0">
                <a:solidFill>
                  <a:srgbClr val="D9594C"/>
                </a:solidFill>
                <a:latin typeface="Verdana"/>
                <a:cs typeface="Verdana"/>
              </a:rPr>
              <a:t>son</a:t>
            </a:r>
            <a:r>
              <a:rPr sz="1800" b="1" spc="-100" dirty="0">
                <a:solidFill>
                  <a:srgbClr val="D9594C"/>
                </a:solidFill>
                <a:latin typeface="Verdana"/>
                <a:cs typeface="Verdana"/>
              </a:rPr>
              <a:t>a</a:t>
            </a:r>
            <a:r>
              <a:rPr sz="1800" b="1" spc="-65" dirty="0">
                <a:solidFill>
                  <a:srgbClr val="D9594C"/>
                </a:solidFill>
                <a:latin typeface="Verdana"/>
                <a:cs typeface="Verdana"/>
              </a:rPr>
              <a:t>l</a:t>
            </a:r>
            <a:r>
              <a:rPr sz="1800" b="1" spc="-30" dirty="0">
                <a:solidFill>
                  <a:srgbClr val="D9594C"/>
                </a:solidFill>
                <a:latin typeface="Verdana"/>
                <a:cs typeface="Verdana"/>
              </a:rPr>
              <a:t> </a:t>
            </a:r>
            <a:r>
              <a:rPr sz="1800" b="1" spc="-105" dirty="0">
                <a:solidFill>
                  <a:srgbClr val="D9594C"/>
                </a:solidFill>
                <a:latin typeface="Verdana"/>
                <a:cs typeface="Verdana"/>
              </a:rPr>
              <a:t>out</a:t>
            </a:r>
            <a:r>
              <a:rPr sz="1800" b="1" spc="-100" dirty="0">
                <a:solidFill>
                  <a:srgbClr val="D9594C"/>
                </a:solidFill>
                <a:latin typeface="Verdana"/>
                <a:cs typeface="Verdana"/>
              </a:rPr>
              <a:t>com</a:t>
            </a:r>
            <a:r>
              <a:rPr sz="1800" b="1" spc="-65" dirty="0">
                <a:solidFill>
                  <a:srgbClr val="D9594C"/>
                </a:solidFill>
                <a:latin typeface="Verdana"/>
                <a:cs typeface="Verdana"/>
              </a:rPr>
              <a:t>e</a:t>
            </a:r>
            <a:r>
              <a:rPr sz="1800" b="1" spc="-175" dirty="0">
                <a:solidFill>
                  <a:srgbClr val="D9594C"/>
                </a:solidFill>
                <a:latin typeface="Verdana"/>
                <a:cs typeface="Verdana"/>
              </a:rPr>
              <a:t>s</a:t>
            </a:r>
            <a:r>
              <a:rPr sz="1800" b="1" spc="-70" dirty="0">
                <a:solidFill>
                  <a:srgbClr val="D9594C"/>
                </a:solidFill>
                <a:latin typeface="Verdana"/>
                <a:cs typeface="Verdana"/>
              </a:rPr>
              <a:t>?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3299" y="1234795"/>
            <a:ext cx="3267075" cy="5073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0">
              <a:lnSpc>
                <a:spcPts val="1300"/>
              </a:lnSpc>
            </a:pPr>
            <a:r>
              <a:rPr sz="1100" b="1" spc="-125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170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al</a:t>
            </a:r>
            <a:r>
              <a:rPr sz="1100" b="1" spc="-45" dirty="0">
                <a:solidFill>
                  <a:srgbClr val="575756"/>
                </a:solidFill>
                <a:latin typeface="Verdana"/>
                <a:cs typeface="Verdana"/>
              </a:rPr>
              <a:t>k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b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ou</a:t>
            </a:r>
            <a:r>
              <a:rPr sz="1100" b="1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na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ou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tc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170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2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me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t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t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t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po</a:t>
            </a:r>
            <a:r>
              <a:rPr sz="1100" b="1" spc="-4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o 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2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in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t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4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v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20" dirty="0">
                <a:solidFill>
                  <a:srgbClr val="575756"/>
                </a:solidFill>
                <a:latin typeface="Verdana"/>
                <a:cs typeface="Verdana"/>
              </a:rPr>
              <a:t>.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7299" y="2023176"/>
            <a:ext cx="3177540" cy="17894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4455" marR="12700" indent="-72390">
              <a:lnSpc>
                <a:spcPts val="1500"/>
              </a:lnSpc>
            </a:pPr>
            <a:r>
              <a:rPr sz="1300" spc="20" dirty="0">
                <a:solidFill>
                  <a:srgbClr val="E17D6C"/>
                </a:solidFill>
                <a:latin typeface="Verdana"/>
                <a:cs typeface="Verdana"/>
              </a:rPr>
              <a:t>“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I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60" dirty="0">
                <a:solidFill>
                  <a:srgbClr val="E17D6C"/>
                </a:solidFill>
                <a:latin typeface="Verdana"/>
                <a:cs typeface="Verdana"/>
              </a:rPr>
              <a:t>w</a:t>
            </a:r>
            <a:r>
              <a:rPr sz="1300" spc="-50" dirty="0">
                <a:solidFill>
                  <a:srgbClr val="E17D6C"/>
                </a:solidFill>
                <a:latin typeface="Verdana"/>
                <a:cs typeface="Verdana"/>
              </a:rPr>
              <a:t>a</a:t>
            </a:r>
            <a:r>
              <a:rPr sz="1300" spc="-55" dirty="0">
                <a:solidFill>
                  <a:srgbClr val="E17D6C"/>
                </a:solidFill>
                <a:latin typeface="Verdana"/>
                <a:cs typeface="Verdana"/>
              </a:rPr>
              <a:t>n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t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h</a:t>
            </a:r>
            <a:r>
              <a:rPr sz="1300" spc="-35" dirty="0">
                <a:solidFill>
                  <a:srgbClr val="E17D6C"/>
                </a:solidFill>
                <a:latin typeface="Verdana"/>
                <a:cs typeface="Verdana"/>
              </a:rPr>
              <a:t>e</a:t>
            </a:r>
            <a:r>
              <a:rPr sz="1300" spc="-55" dirty="0">
                <a:solidFill>
                  <a:srgbClr val="E17D6C"/>
                </a:solidFill>
                <a:latin typeface="Verdana"/>
                <a:cs typeface="Verdana"/>
              </a:rPr>
              <a:t>l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p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55" dirty="0">
                <a:solidFill>
                  <a:srgbClr val="E17D6C"/>
                </a:solidFill>
                <a:latin typeface="Verdana"/>
                <a:cs typeface="Verdana"/>
              </a:rPr>
              <a:t>w</a:t>
            </a:r>
            <a:r>
              <a:rPr sz="1300" spc="-50" dirty="0">
                <a:solidFill>
                  <a:srgbClr val="E17D6C"/>
                </a:solidFill>
                <a:latin typeface="Verdana"/>
                <a:cs typeface="Verdana"/>
              </a:rPr>
              <a:t>i</a:t>
            </a:r>
            <a:r>
              <a:rPr sz="1300" spc="-40" dirty="0">
                <a:solidFill>
                  <a:srgbClr val="E17D6C"/>
                </a:solidFill>
                <a:latin typeface="Verdana"/>
                <a:cs typeface="Verdana"/>
              </a:rPr>
              <a:t>t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h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g</a:t>
            </a:r>
            <a:r>
              <a:rPr sz="1300" spc="-40" dirty="0">
                <a:solidFill>
                  <a:srgbClr val="E17D6C"/>
                </a:solidFill>
                <a:latin typeface="Verdana"/>
                <a:cs typeface="Verdana"/>
              </a:rPr>
              <a:t>e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t</a:t>
            </a:r>
            <a:r>
              <a:rPr sz="1300" spc="-40" dirty="0">
                <a:solidFill>
                  <a:srgbClr val="E17D6C"/>
                </a:solidFill>
                <a:latin typeface="Verdana"/>
                <a:cs typeface="Verdana"/>
              </a:rPr>
              <a:t>t</a:t>
            </a:r>
            <a:r>
              <a:rPr sz="1300" spc="-55" dirty="0">
                <a:solidFill>
                  <a:srgbClr val="E17D6C"/>
                </a:solidFill>
                <a:latin typeface="Verdana"/>
                <a:cs typeface="Verdana"/>
              </a:rPr>
              <a:t>i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n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g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70" dirty="0">
                <a:solidFill>
                  <a:srgbClr val="E17D6C"/>
                </a:solidFill>
                <a:latin typeface="Verdana"/>
                <a:cs typeface="Verdana"/>
              </a:rPr>
              <a:t>m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y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30" dirty="0">
                <a:solidFill>
                  <a:srgbClr val="E17D6C"/>
                </a:solidFill>
                <a:latin typeface="Verdana"/>
                <a:cs typeface="Verdana"/>
              </a:rPr>
              <a:t>c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on</a:t>
            </a:r>
            <a:r>
              <a:rPr sz="1300" spc="-5" dirty="0">
                <a:solidFill>
                  <a:srgbClr val="E17D6C"/>
                </a:solidFill>
                <a:latin typeface="Verdana"/>
                <a:cs typeface="Verdana"/>
              </a:rPr>
              <a:t>f</a:t>
            </a:r>
            <a:r>
              <a:rPr sz="1300" spc="-50" dirty="0">
                <a:solidFill>
                  <a:srgbClr val="E17D6C"/>
                </a:solidFill>
                <a:latin typeface="Verdana"/>
                <a:cs typeface="Verdana"/>
              </a:rPr>
              <a:t>i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d</a:t>
            </a:r>
            <a:r>
              <a:rPr sz="1300" spc="-40" dirty="0">
                <a:solidFill>
                  <a:srgbClr val="E17D6C"/>
                </a:solidFill>
                <a:latin typeface="Verdana"/>
                <a:cs typeface="Verdana"/>
              </a:rPr>
              <a:t>e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n</a:t>
            </a:r>
            <a:r>
              <a:rPr sz="1300" spc="-30" dirty="0">
                <a:solidFill>
                  <a:srgbClr val="E17D6C"/>
                </a:solidFill>
                <a:latin typeface="Verdana"/>
                <a:cs typeface="Verdana"/>
              </a:rPr>
              <a:t>c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e </a:t>
            </a:r>
            <a:r>
              <a:rPr sz="1300" spc="-40" dirty="0">
                <a:solidFill>
                  <a:srgbClr val="E17D6C"/>
                </a:solidFill>
                <a:latin typeface="Verdana"/>
                <a:cs typeface="Verdana"/>
              </a:rPr>
              <a:t>b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a</a:t>
            </a:r>
            <a:r>
              <a:rPr sz="1300" spc="-25" dirty="0">
                <a:solidFill>
                  <a:srgbClr val="E17D6C"/>
                </a:solidFill>
                <a:latin typeface="Verdana"/>
                <a:cs typeface="Verdana"/>
              </a:rPr>
              <a:t>c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k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55" dirty="0">
                <a:solidFill>
                  <a:srgbClr val="E17D6C"/>
                </a:solidFill>
                <a:latin typeface="Verdana"/>
                <a:cs typeface="Verdana"/>
              </a:rPr>
              <a:t>i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n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40" dirty="0">
                <a:solidFill>
                  <a:srgbClr val="E17D6C"/>
                </a:solidFill>
                <a:latin typeface="Verdana"/>
                <a:cs typeface="Verdana"/>
              </a:rPr>
              <a:t>t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h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e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30" dirty="0">
                <a:solidFill>
                  <a:srgbClr val="E17D6C"/>
                </a:solidFill>
                <a:latin typeface="Verdana"/>
                <a:cs typeface="Verdana"/>
              </a:rPr>
              <a:t>k</a:t>
            </a:r>
            <a:r>
              <a:rPr sz="1300" spc="-50" dirty="0">
                <a:solidFill>
                  <a:srgbClr val="E17D6C"/>
                </a:solidFill>
                <a:latin typeface="Verdana"/>
                <a:cs typeface="Verdana"/>
              </a:rPr>
              <a:t>i</a:t>
            </a:r>
            <a:r>
              <a:rPr sz="1300" spc="-40" dirty="0">
                <a:solidFill>
                  <a:srgbClr val="E17D6C"/>
                </a:solidFill>
                <a:latin typeface="Verdana"/>
                <a:cs typeface="Verdana"/>
              </a:rPr>
              <a:t>t</a:t>
            </a:r>
            <a:r>
              <a:rPr sz="1300" spc="-25" dirty="0">
                <a:solidFill>
                  <a:srgbClr val="E17D6C"/>
                </a:solidFill>
                <a:latin typeface="Verdana"/>
                <a:cs typeface="Verdana"/>
              </a:rPr>
              <a:t>c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h</a:t>
            </a:r>
            <a:r>
              <a:rPr sz="1300" spc="-40" dirty="0">
                <a:solidFill>
                  <a:srgbClr val="E17D6C"/>
                </a:solidFill>
                <a:latin typeface="Verdana"/>
                <a:cs typeface="Verdana"/>
              </a:rPr>
              <a:t>e</a:t>
            </a:r>
            <a:r>
              <a:rPr sz="1300" spc="-70" dirty="0">
                <a:solidFill>
                  <a:srgbClr val="E17D6C"/>
                </a:solidFill>
                <a:latin typeface="Verdana"/>
                <a:cs typeface="Verdana"/>
              </a:rPr>
              <a:t>n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.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40" dirty="0">
                <a:solidFill>
                  <a:srgbClr val="E17D6C"/>
                </a:solidFill>
                <a:latin typeface="Verdana"/>
                <a:cs typeface="Verdana"/>
              </a:rPr>
              <a:t>H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om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e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30" dirty="0">
                <a:solidFill>
                  <a:srgbClr val="E17D6C"/>
                </a:solidFill>
                <a:latin typeface="Verdana"/>
                <a:cs typeface="Verdana"/>
              </a:rPr>
              <a:t>c</a:t>
            </a:r>
            <a:r>
              <a:rPr sz="1300" spc="-35" dirty="0">
                <a:solidFill>
                  <a:srgbClr val="E17D6C"/>
                </a:solidFill>
                <a:latin typeface="Verdana"/>
                <a:cs typeface="Verdana"/>
              </a:rPr>
              <a:t>o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o</a:t>
            </a:r>
            <a:r>
              <a:rPr sz="1300" spc="-30" dirty="0">
                <a:solidFill>
                  <a:srgbClr val="E17D6C"/>
                </a:solidFill>
                <a:latin typeface="Verdana"/>
                <a:cs typeface="Verdana"/>
              </a:rPr>
              <a:t>k</a:t>
            </a:r>
            <a:r>
              <a:rPr sz="1300" spc="-55" dirty="0">
                <a:solidFill>
                  <a:srgbClr val="E17D6C"/>
                </a:solidFill>
                <a:latin typeface="Verdana"/>
                <a:cs typeface="Verdana"/>
              </a:rPr>
              <a:t>i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n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g </a:t>
            </a:r>
            <a:r>
              <a:rPr sz="1300" spc="-50" dirty="0">
                <a:solidFill>
                  <a:srgbClr val="E17D6C"/>
                </a:solidFill>
                <a:latin typeface="Verdana"/>
                <a:cs typeface="Verdana"/>
              </a:rPr>
              <a:t>m</a:t>
            </a:r>
            <a:r>
              <a:rPr sz="1300" spc="-55" dirty="0">
                <a:solidFill>
                  <a:srgbClr val="E17D6C"/>
                </a:solidFill>
                <a:latin typeface="Verdana"/>
                <a:cs typeface="Verdana"/>
              </a:rPr>
              <a:t>a</a:t>
            </a:r>
            <a:r>
              <a:rPr sz="1300" spc="-80" dirty="0">
                <a:solidFill>
                  <a:srgbClr val="E17D6C"/>
                </a:solidFill>
                <a:latin typeface="Verdana"/>
                <a:cs typeface="Verdana"/>
              </a:rPr>
              <a:t>k</a:t>
            </a:r>
            <a:r>
              <a:rPr sz="1300" spc="-30" dirty="0">
                <a:solidFill>
                  <a:srgbClr val="E17D6C"/>
                </a:solidFill>
                <a:latin typeface="Verdana"/>
                <a:cs typeface="Verdana"/>
              </a:rPr>
              <a:t>e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s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a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ho</a:t>
            </a:r>
            <a:r>
              <a:rPr sz="1300" spc="-40" dirty="0">
                <a:solidFill>
                  <a:srgbClr val="E17D6C"/>
                </a:solidFill>
                <a:latin typeface="Verdana"/>
                <a:cs typeface="Verdana"/>
              </a:rPr>
              <a:t>u</a:t>
            </a:r>
            <a:r>
              <a:rPr sz="1300" spc="-35" dirty="0">
                <a:solidFill>
                  <a:srgbClr val="E17D6C"/>
                </a:solidFill>
                <a:latin typeface="Verdana"/>
                <a:cs typeface="Verdana"/>
              </a:rPr>
              <a:t>s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e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55" dirty="0">
                <a:solidFill>
                  <a:srgbClr val="E17D6C"/>
                </a:solidFill>
                <a:latin typeface="Verdana"/>
                <a:cs typeface="Verdana"/>
              </a:rPr>
              <a:t>in</a:t>
            </a:r>
            <a:r>
              <a:rPr sz="1300" spc="-40" dirty="0">
                <a:solidFill>
                  <a:srgbClr val="E17D6C"/>
                </a:solidFill>
                <a:latin typeface="Verdana"/>
                <a:cs typeface="Verdana"/>
              </a:rPr>
              <a:t>t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o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a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hom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e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50" dirty="0">
                <a:solidFill>
                  <a:srgbClr val="E17D6C"/>
                </a:solidFill>
                <a:latin typeface="Verdana"/>
                <a:cs typeface="Verdana"/>
              </a:rPr>
              <a:t>a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n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d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40" dirty="0">
                <a:solidFill>
                  <a:srgbClr val="E17D6C"/>
                </a:solidFill>
                <a:latin typeface="Verdana"/>
                <a:cs typeface="Verdana"/>
              </a:rPr>
              <a:t>t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h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e </a:t>
            </a:r>
            <a:r>
              <a:rPr sz="1300" spc="-40" dirty="0">
                <a:solidFill>
                  <a:srgbClr val="E17D6C"/>
                </a:solidFill>
                <a:latin typeface="Verdana"/>
                <a:cs typeface="Verdana"/>
              </a:rPr>
              <a:t>s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m</a:t>
            </a:r>
            <a:r>
              <a:rPr sz="1300" spc="-35" dirty="0">
                <a:solidFill>
                  <a:srgbClr val="E17D6C"/>
                </a:solidFill>
                <a:latin typeface="Verdana"/>
                <a:cs typeface="Verdana"/>
              </a:rPr>
              <a:t>e</a:t>
            </a:r>
            <a:r>
              <a:rPr sz="1300" spc="-55" dirty="0">
                <a:solidFill>
                  <a:srgbClr val="E17D6C"/>
                </a:solidFill>
                <a:latin typeface="Verdana"/>
                <a:cs typeface="Verdana"/>
              </a:rPr>
              <a:t>l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l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o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f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35" dirty="0">
                <a:solidFill>
                  <a:srgbClr val="E17D6C"/>
                </a:solidFill>
                <a:latin typeface="Verdana"/>
                <a:cs typeface="Verdana"/>
              </a:rPr>
              <a:t>s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o</a:t>
            </a:r>
            <a:r>
              <a:rPr sz="1300" spc="-55" dirty="0">
                <a:solidFill>
                  <a:srgbClr val="E17D6C"/>
                </a:solidFill>
                <a:latin typeface="Verdana"/>
                <a:cs typeface="Verdana"/>
              </a:rPr>
              <a:t>u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p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o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n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40" dirty="0">
                <a:solidFill>
                  <a:srgbClr val="E17D6C"/>
                </a:solidFill>
                <a:latin typeface="Verdana"/>
                <a:cs typeface="Verdana"/>
              </a:rPr>
              <a:t>t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h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e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30" dirty="0">
                <a:solidFill>
                  <a:srgbClr val="E17D6C"/>
                </a:solidFill>
                <a:latin typeface="Verdana"/>
                <a:cs typeface="Verdana"/>
              </a:rPr>
              <a:t>s</a:t>
            </a:r>
            <a:r>
              <a:rPr sz="1300" spc="-40" dirty="0">
                <a:solidFill>
                  <a:srgbClr val="E17D6C"/>
                </a:solidFill>
                <a:latin typeface="Verdana"/>
                <a:cs typeface="Verdana"/>
              </a:rPr>
              <a:t>t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o</a:t>
            </a:r>
            <a:r>
              <a:rPr sz="1300" spc="-70" dirty="0">
                <a:solidFill>
                  <a:srgbClr val="E17D6C"/>
                </a:solidFill>
                <a:latin typeface="Verdana"/>
                <a:cs typeface="Verdana"/>
              </a:rPr>
              <a:t>v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e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50" dirty="0">
                <a:solidFill>
                  <a:srgbClr val="E17D6C"/>
                </a:solidFill>
                <a:latin typeface="Verdana"/>
                <a:cs typeface="Verdana"/>
              </a:rPr>
              <a:t>m</a:t>
            </a:r>
            <a:r>
              <a:rPr sz="1300" spc="-55" dirty="0">
                <a:solidFill>
                  <a:srgbClr val="E17D6C"/>
                </a:solidFill>
                <a:latin typeface="Verdana"/>
                <a:cs typeface="Verdana"/>
              </a:rPr>
              <a:t>a</a:t>
            </a:r>
            <a:r>
              <a:rPr sz="1300" spc="-80" dirty="0">
                <a:solidFill>
                  <a:srgbClr val="E17D6C"/>
                </a:solidFill>
                <a:latin typeface="Verdana"/>
                <a:cs typeface="Verdana"/>
              </a:rPr>
              <a:t>k</a:t>
            </a:r>
            <a:r>
              <a:rPr sz="1300" spc="-30" dirty="0">
                <a:solidFill>
                  <a:srgbClr val="E17D6C"/>
                </a:solidFill>
                <a:latin typeface="Verdana"/>
                <a:cs typeface="Verdana"/>
              </a:rPr>
              <a:t>e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s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m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e </a:t>
            </a:r>
            <a:r>
              <a:rPr sz="1300" spc="-35" dirty="0">
                <a:solidFill>
                  <a:srgbClr val="E17D6C"/>
                </a:solidFill>
                <a:latin typeface="Verdana"/>
                <a:cs typeface="Verdana"/>
              </a:rPr>
              <a:t>fee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l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I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50" dirty="0">
                <a:solidFill>
                  <a:srgbClr val="E17D6C"/>
                </a:solidFill>
                <a:latin typeface="Verdana"/>
                <a:cs typeface="Verdana"/>
              </a:rPr>
              <a:t>a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m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50" dirty="0">
                <a:solidFill>
                  <a:srgbClr val="E17D6C"/>
                </a:solidFill>
                <a:latin typeface="Verdana"/>
                <a:cs typeface="Verdana"/>
              </a:rPr>
              <a:t>m</a:t>
            </a:r>
            <a:r>
              <a:rPr sz="1300" spc="-55" dirty="0">
                <a:solidFill>
                  <a:srgbClr val="E17D6C"/>
                </a:solidFill>
                <a:latin typeface="Verdana"/>
                <a:cs typeface="Verdana"/>
              </a:rPr>
              <a:t>a</a:t>
            </a:r>
            <a:r>
              <a:rPr sz="1300" spc="-30" dirty="0">
                <a:solidFill>
                  <a:srgbClr val="E17D6C"/>
                </a:solidFill>
                <a:latin typeface="Verdana"/>
                <a:cs typeface="Verdana"/>
              </a:rPr>
              <a:t>k</a:t>
            </a:r>
            <a:r>
              <a:rPr sz="1300" spc="-55" dirty="0">
                <a:solidFill>
                  <a:srgbClr val="E17D6C"/>
                </a:solidFill>
                <a:latin typeface="Verdana"/>
                <a:cs typeface="Verdana"/>
              </a:rPr>
              <a:t>i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n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g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a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hom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e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35" dirty="0">
                <a:solidFill>
                  <a:srgbClr val="E17D6C"/>
                </a:solidFill>
                <a:latin typeface="Verdana"/>
                <a:cs typeface="Verdana"/>
              </a:rPr>
              <a:t>f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o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r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70" dirty="0">
                <a:solidFill>
                  <a:srgbClr val="E17D6C"/>
                </a:solidFill>
                <a:latin typeface="Verdana"/>
                <a:cs typeface="Verdana"/>
              </a:rPr>
              <a:t>m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y </a:t>
            </a:r>
            <a:r>
              <a:rPr sz="1300" spc="-55" dirty="0">
                <a:solidFill>
                  <a:srgbClr val="E17D6C"/>
                </a:solidFill>
                <a:latin typeface="Verdana"/>
                <a:cs typeface="Verdana"/>
              </a:rPr>
              <a:t>h</a:t>
            </a:r>
            <a:r>
              <a:rPr sz="1300" spc="-40" dirty="0">
                <a:solidFill>
                  <a:srgbClr val="E17D6C"/>
                </a:solidFill>
                <a:latin typeface="Verdana"/>
                <a:cs typeface="Verdana"/>
              </a:rPr>
              <a:t>usb</a:t>
            </a:r>
            <a:r>
              <a:rPr sz="1300" spc="-50" dirty="0">
                <a:solidFill>
                  <a:srgbClr val="E17D6C"/>
                </a:solidFill>
                <a:latin typeface="Verdana"/>
                <a:cs typeface="Verdana"/>
              </a:rPr>
              <a:t>a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n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d</a:t>
            </a:r>
            <a:r>
              <a:rPr sz="1300" spc="-70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50" dirty="0">
                <a:solidFill>
                  <a:srgbClr val="E17D6C"/>
                </a:solidFill>
                <a:latin typeface="Verdana"/>
                <a:cs typeface="Verdana"/>
              </a:rPr>
              <a:t>a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n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d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m</a:t>
            </a:r>
            <a:r>
              <a:rPr sz="1300" spc="-55" dirty="0">
                <a:solidFill>
                  <a:srgbClr val="E17D6C"/>
                </a:solidFill>
                <a:latin typeface="Verdana"/>
                <a:cs typeface="Verdana"/>
              </a:rPr>
              <a:t>e</a:t>
            </a:r>
            <a:r>
              <a:rPr sz="1300" spc="-130" dirty="0">
                <a:solidFill>
                  <a:srgbClr val="E17D6C"/>
                </a:solidFill>
                <a:latin typeface="Verdana"/>
                <a:cs typeface="Verdana"/>
              </a:rPr>
              <a:t>.</a:t>
            </a:r>
            <a:r>
              <a:rPr sz="1300" spc="80" dirty="0">
                <a:solidFill>
                  <a:srgbClr val="E17D6C"/>
                </a:solidFill>
                <a:latin typeface="Verdana"/>
                <a:cs typeface="Verdana"/>
              </a:rPr>
              <a:t>”</a:t>
            </a:r>
            <a:endParaRPr sz="1300">
              <a:latin typeface="Verdana"/>
              <a:cs typeface="Verdana"/>
            </a:endParaRPr>
          </a:p>
          <a:p>
            <a:pPr>
              <a:lnSpc>
                <a:spcPts val="1000"/>
              </a:lnSpc>
              <a:spcBef>
                <a:spcPts val="32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is</a:t>
            </a:r>
            <a:r>
              <a:rPr sz="1100" b="1" spc="-5" dirty="0">
                <a:solidFill>
                  <a:srgbClr val="575756"/>
                </a:solidFill>
                <a:latin typeface="Verdana"/>
                <a:cs typeface="Verdana"/>
              </a:rPr>
              <a:t>,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8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2</a:t>
            </a:r>
            <a:endParaRPr sz="1100">
              <a:latin typeface="Verdana"/>
              <a:cs typeface="Verdana"/>
            </a:endParaRPr>
          </a:p>
          <a:p>
            <a:pPr marL="12700" marR="843915" indent="0">
              <a:lnSpc>
                <a:spcPts val="1300"/>
              </a:lnSpc>
              <a:spcBef>
                <a:spcPts val="40"/>
              </a:spcBef>
            </a:pP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Hom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6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spc="-1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pi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15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6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b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k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g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al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03268" y="4253519"/>
            <a:ext cx="2590800" cy="3422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0">
              <a:lnSpc>
                <a:spcPts val="1300"/>
              </a:lnSpc>
            </a:pPr>
            <a:r>
              <a:rPr sz="1100" b="1" spc="-110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na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ou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tc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re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2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ain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ain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9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g 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r 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100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10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v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9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g </a:t>
            </a:r>
            <a:r>
              <a:rPr sz="1100" b="1" spc="-170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b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95" dirty="0">
                <a:solidFill>
                  <a:srgbClr val="575756"/>
                </a:solidFill>
                <a:latin typeface="Verdana"/>
                <a:cs typeface="Verdana"/>
              </a:rPr>
              <a:t>ng</a:t>
            </a:r>
            <a:r>
              <a:rPr sz="1100" b="1" spc="20" dirty="0">
                <a:solidFill>
                  <a:srgbClr val="575756"/>
                </a:solidFill>
                <a:latin typeface="Verdana"/>
                <a:cs typeface="Verdana"/>
              </a:rPr>
              <a:t>.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799639" y="180257"/>
            <a:ext cx="472363" cy="539750"/>
          </a:xfrm>
          <a:custGeom>
            <a:avLst/>
            <a:gdLst/>
            <a:ahLst/>
            <a:cxnLst/>
            <a:rect l="l" t="t" r="r" b="b"/>
            <a:pathLst>
              <a:path w="472363" h="539750">
                <a:moveTo>
                  <a:pt x="248373" y="461010"/>
                </a:moveTo>
                <a:lnTo>
                  <a:pt x="245046" y="461010"/>
                </a:lnTo>
                <a:lnTo>
                  <a:pt x="207899" y="497840"/>
                </a:lnTo>
                <a:lnTo>
                  <a:pt x="207352" y="499110"/>
                </a:lnTo>
                <a:lnTo>
                  <a:pt x="207352" y="502920"/>
                </a:lnTo>
                <a:lnTo>
                  <a:pt x="207899" y="504190"/>
                </a:lnTo>
                <a:lnTo>
                  <a:pt x="243941" y="539750"/>
                </a:lnTo>
                <a:lnTo>
                  <a:pt x="249478" y="539750"/>
                </a:lnTo>
                <a:lnTo>
                  <a:pt x="252806" y="535940"/>
                </a:lnTo>
                <a:lnTo>
                  <a:pt x="252806" y="533400"/>
                </a:lnTo>
                <a:lnTo>
                  <a:pt x="226199" y="506730"/>
                </a:lnTo>
                <a:lnTo>
                  <a:pt x="236181" y="506730"/>
                </a:lnTo>
                <a:lnTo>
                  <a:pt x="255532" y="505460"/>
                </a:lnTo>
                <a:lnTo>
                  <a:pt x="274455" y="502920"/>
                </a:lnTo>
                <a:lnTo>
                  <a:pt x="292890" y="499110"/>
                </a:lnTo>
                <a:lnTo>
                  <a:pt x="306304" y="495300"/>
                </a:lnTo>
                <a:lnTo>
                  <a:pt x="226199" y="495300"/>
                </a:lnTo>
                <a:lnTo>
                  <a:pt x="252806" y="468630"/>
                </a:lnTo>
                <a:lnTo>
                  <a:pt x="252806" y="466090"/>
                </a:lnTo>
                <a:lnTo>
                  <a:pt x="248373" y="461010"/>
                </a:lnTo>
                <a:close/>
              </a:path>
              <a:path w="472363" h="539750">
                <a:moveTo>
                  <a:pt x="469582" y="265430"/>
                </a:moveTo>
                <a:lnTo>
                  <a:pt x="463486" y="265430"/>
                </a:lnTo>
                <a:lnTo>
                  <a:pt x="461276" y="266700"/>
                </a:lnTo>
                <a:lnTo>
                  <a:pt x="461223" y="271780"/>
                </a:lnTo>
                <a:lnTo>
                  <a:pt x="460529" y="288290"/>
                </a:lnTo>
                <a:lnTo>
                  <a:pt x="449788" y="341630"/>
                </a:lnTo>
                <a:lnTo>
                  <a:pt x="427519" y="388620"/>
                </a:lnTo>
                <a:lnTo>
                  <a:pt x="395297" y="429260"/>
                </a:lnTo>
                <a:lnTo>
                  <a:pt x="354691" y="462280"/>
                </a:lnTo>
                <a:lnTo>
                  <a:pt x="307277" y="483870"/>
                </a:lnTo>
                <a:lnTo>
                  <a:pt x="254624" y="495300"/>
                </a:lnTo>
                <a:lnTo>
                  <a:pt x="306304" y="495300"/>
                </a:lnTo>
                <a:lnTo>
                  <a:pt x="344654" y="480060"/>
                </a:lnTo>
                <a:lnTo>
                  <a:pt x="389825" y="449580"/>
                </a:lnTo>
                <a:lnTo>
                  <a:pt x="426751" y="410210"/>
                </a:lnTo>
                <a:lnTo>
                  <a:pt x="453782" y="361950"/>
                </a:lnTo>
                <a:lnTo>
                  <a:pt x="469268" y="308610"/>
                </a:lnTo>
                <a:lnTo>
                  <a:pt x="472363" y="266700"/>
                </a:lnTo>
                <a:lnTo>
                  <a:pt x="469582" y="265430"/>
                </a:lnTo>
                <a:close/>
              </a:path>
              <a:path w="472363" h="539750">
                <a:moveTo>
                  <a:pt x="144180" y="350520"/>
                </a:moveTo>
                <a:lnTo>
                  <a:pt x="130612" y="350520"/>
                </a:lnTo>
                <a:lnTo>
                  <a:pt x="138846" y="360680"/>
                </a:lnTo>
                <a:lnTo>
                  <a:pt x="147976" y="369570"/>
                </a:lnTo>
                <a:lnTo>
                  <a:pt x="158000" y="377190"/>
                </a:lnTo>
                <a:lnTo>
                  <a:pt x="151904" y="392430"/>
                </a:lnTo>
                <a:lnTo>
                  <a:pt x="150241" y="396240"/>
                </a:lnTo>
                <a:lnTo>
                  <a:pt x="150241" y="402590"/>
                </a:lnTo>
                <a:lnTo>
                  <a:pt x="154127" y="411480"/>
                </a:lnTo>
                <a:lnTo>
                  <a:pt x="158000" y="415290"/>
                </a:lnTo>
                <a:lnTo>
                  <a:pt x="162445" y="417830"/>
                </a:lnTo>
                <a:lnTo>
                  <a:pt x="183515" y="426720"/>
                </a:lnTo>
                <a:lnTo>
                  <a:pt x="185724" y="426720"/>
                </a:lnTo>
                <a:lnTo>
                  <a:pt x="187947" y="427990"/>
                </a:lnTo>
                <a:lnTo>
                  <a:pt x="198475" y="427990"/>
                </a:lnTo>
                <a:lnTo>
                  <a:pt x="205689" y="422910"/>
                </a:lnTo>
                <a:lnTo>
                  <a:pt x="207350" y="419100"/>
                </a:lnTo>
                <a:lnTo>
                  <a:pt x="192379" y="419100"/>
                </a:lnTo>
                <a:lnTo>
                  <a:pt x="188493" y="417830"/>
                </a:lnTo>
                <a:lnTo>
                  <a:pt x="167436" y="408940"/>
                </a:lnTo>
                <a:lnTo>
                  <a:pt x="165214" y="407670"/>
                </a:lnTo>
                <a:lnTo>
                  <a:pt x="163550" y="406400"/>
                </a:lnTo>
                <a:lnTo>
                  <a:pt x="162445" y="402590"/>
                </a:lnTo>
                <a:lnTo>
                  <a:pt x="162445" y="400050"/>
                </a:lnTo>
                <a:lnTo>
                  <a:pt x="162991" y="398780"/>
                </a:lnTo>
                <a:lnTo>
                  <a:pt x="170764" y="378460"/>
                </a:lnTo>
                <a:lnTo>
                  <a:pt x="171869" y="377190"/>
                </a:lnTo>
                <a:lnTo>
                  <a:pt x="170764" y="374650"/>
                </a:lnTo>
                <a:lnTo>
                  <a:pt x="161194" y="367030"/>
                </a:lnTo>
                <a:lnTo>
                  <a:pt x="151584" y="358140"/>
                </a:lnTo>
                <a:lnTo>
                  <a:pt x="144180" y="350520"/>
                </a:lnTo>
                <a:close/>
              </a:path>
              <a:path w="472363" h="539750">
                <a:moveTo>
                  <a:pt x="269025" y="401320"/>
                </a:moveTo>
                <a:lnTo>
                  <a:pt x="257251" y="401320"/>
                </a:lnTo>
                <a:lnTo>
                  <a:pt x="263347" y="416560"/>
                </a:lnTo>
                <a:lnTo>
                  <a:pt x="266674" y="422910"/>
                </a:lnTo>
                <a:lnTo>
                  <a:pt x="273329" y="427990"/>
                </a:lnTo>
                <a:lnTo>
                  <a:pt x="283298" y="427990"/>
                </a:lnTo>
                <a:lnTo>
                  <a:pt x="286080" y="426720"/>
                </a:lnTo>
                <a:lnTo>
                  <a:pt x="288290" y="426720"/>
                </a:lnTo>
                <a:lnTo>
                  <a:pt x="303818" y="419100"/>
                </a:lnTo>
                <a:lnTo>
                  <a:pt x="279984" y="419100"/>
                </a:lnTo>
                <a:lnTo>
                  <a:pt x="275539" y="417830"/>
                </a:lnTo>
                <a:lnTo>
                  <a:pt x="273875" y="414020"/>
                </a:lnTo>
                <a:lnTo>
                  <a:pt x="269025" y="401320"/>
                </a:lnTo>
                <a:close/>
              </a:path>
              <a:path w="472363" h="539750">
                <a:moveTo>
                  <a:pt x="210121" y="389890"/>
                </a:moveTo>
                <a:lnTo>
                  <a:pt x="207899" y="391160"/>
                </a:lnTo>
                <a:lnTo>
                  <a:pt x="206794" y="393700"/>
                </a:lnTo>
                <a:lnTo>
                  <a:pt x="199034" y="414020"/>
                </a:lnTo>
                <a:lnTo>
                  <a:pt x="197370" y="417830"/>
                </a:lnTo>
                <a:lnTo>
                  <a:pt x="192379" y="419100"/>
                </a:lnTo>
                <a:lnTo>
                  <a:pt x="207350" y="419100"/>
                </a:lnTo>
                <a:lnTo>
                  <a:pt x="208457" y="416560"/>
                </a:lnTo>
                <a:lnTo>
                  <a:pt x="219414" y="401320"/>
                </a:lnTo>
                <a:lnTo>
                  <a:pt x="269025" y="401320"/>
                </a:lnTo>
                <a:lnTo>
                  <a:pt x="266115" y="393700"/>
                </a:lnTo>
                <a:lnTo>
                  <a:pt x="238054" y="393700"/>
                </a:lnTo>
                <a:lnTo>
                  <a:pt x="212890" y="391160"/>
                </a:lnTo>
                <a:lnTo>
                  <a:pt x="210121" y="389890"/>
                </a:lnTo>
                <a:close/>
              </a:path>
              <a:path w="472363" h="539750">
                <a:moveTo>
                  <a:pt x="342074" y="335280"/>
                </a:moveTo>
                <a:lnTo>
                  <a:pt x="339305" y="336550"/>
                </a:lnTo>
                <a:lnTo>
                  <a:pt x="332337" y="346710"/>
                </a:lnTo>
                <a:lnTo>
                  <a:pt x="323983" y="355600"/>
                </a:lnTo>
                <a:lnTo>
                  <a:pt x="314660" y="364490"/>
                </a:lnTo>
                <a:lnTo>
                  <a:pt x="304368" y="372110"/>
                </a:lnTo>
                <a:lnTo>
                  <a:pt x="302158" y="373380"/>
                </a:lnTo>
                <a:lnTo>
                  <a:pt x="301040" y="377190"/>
                </a:lnTo>
                <a:lnTo>
                  <a:pt x="302158" y="378460"/>
                </a:lnTo>
                <a:lnTo>
                  <a:pt x="309918" y="398780"/>
                </a:lnTo>
                <a:lnTo>
                  <a:pt x="311581" y="402590"/>
                </a:lnTo>
                <a:lnTo>
                  <a:pt x="309359" y="407670"/>
                </a:lnTo>
                <a:lnTo>
                  <a:pt x="305485" y="408940"/>
                </a:lnTo>
                <a:lnTo>
                  <a:pt x="284416" y="417830"/>
                </a:lnTo>
                <a:lnTo>
                  <a:pt x="279984" y="419100"/>
                </a:lnTo>
                <a:lnTo>
                  <a:pt x="303818" y="419100"/>
                </a:lnTo>
                <a:lnTo>
                  <a:pt x="314171" y="414020"/>
                </a:lnTo>
                <a:lnTo>
                  <a:pt x="320662" y="403860"/>
                </a:lnTo>
                <a:lnTo>
                  <a:pt x="319900" y="392430"/>
                </a:lnTo>
                <a:lnTo>
                  <a:pt x="317241" y="374650"/>
                </a:lnTo>
                <a:lnTo>
                  <a:pt x="326971" y="367030"/>
                </a:lnTo>
                <a:lnTo>
                  <a:pt x="335804" y="356870"/>
                </a:lnTo>
                <a:lnTo>
                  <a:pt x="343738" y="347980"/>
                </a:lnTo>
                <a:lnTo>
                  <a:pt x="381993" y="347980"/>
                </a:lnTo>
                <a:lnTo>
                  <a:pt x="383100" y="345440"/>
                </a:lnTo>
                <a:lnTo>
                  <a:pt x="364807" y="345440"/>
                </a:lnTo>
                <a:lnTo>
                  <a:pt x="363689" y="344170"/>
                </a:lnTo>
                <a:lnTo>
                  <a:pt x="344284" y="336550"/>
                </a:lnTo>
                <a:lnTo>
                  <a:pt x="342074" y="335280"/>
                </a:lnTo>
                <a:close/>
              </a:path>
              <a:path w="472363" h="539750">
                <a:moveTo>
                  <a:pt x="257251" y="401320"/>
                </a:moveTo>
                <a:lnTo>
                  <a:pt x="219414" y="401320"/>
                </a:lnTo>
                <a:lnTo>
                  <a:pt x="232171" y="402590"/>
                </a:lnTo>
                <a:lnTo>
                  <a:pt x="244812" y="402590"/>
                </a:lnTo>
                <a:lnTo>
                  <a:pt x="257251" y="401320"/>
                </a:lnTo>
                <a:close/>
              </a:path>
              <a:path w="472363" h="539750">
                <a:moveTo>
                  <a:pt x="265569" y="391160"/>
                </a:moveTo>
                <a:lnTo>
                  <a:pt x="261124" y="391160"/>
                </a:lnTo>
                <a:lnTo>
                  <a:pt x="250671" y="392430"/>
                </a:lnTo>
                <a:lnTo>
                  <a:pt x="238054" y="393700"/>
                </a:lnTo>
                <a:lnTo>
                  <a:pt x="266115" y="393700"/>
                </a:lnTo>
                <a:lnTo>
                  <a:pt x="265569" y="391160"/>
                </a:lnTo>
                <a:close/>
              </a:path>
              <a:path w="472363" h="539750">
                <a:moveTo>
                  <a:pt x="111429" y="185420"/>
                </a:moveTo>
                <a:lnTo>
                  <a:pt x="98679" y="185420"/>
                </a:lnTo>
                <a:lnTo>
                  <a:pt x="91478" y="189230"/>
                </a:lnTo>
                <a:lnTo>
                  <a:pt x="88709" y="196850"/>
                </a:lnTo>
                <a:lnTo>
                  <a:pt x="79832" y="217170"/>
                </a:lnTo>
                <a:lnTo>
                  <a:pt x="78168" y="222250"/>
                </a:lnTo>
                <a:lnTo>
                  <a:pt x="78168" y="227330"/>
                </a:lnTo>
                <a:lnTo>
                  <a:pt x="79832" y="232410"/>
                </a:lnTo>
                <a:lnTo>
                  <a:pt x="82054" y="237490"/>
                </a:lnTo>
                <a:lnTo>
                  <a:pt x="85928" y="240030"/>
                </a:lnTo>
                <a:lnTo>
                  <a:pt x="90373" y="242570"/>
                </a:lnTo>
                <a:lnTo>
                  <a:pt x="104122" y="254000"/>
                </a:lnTo>
                <a:lnTo>
                  <a:pt x="103365" y="264160"/>
                </a:lnTo>
                <a:lnTo>
                  <a:pt x="103287" y="273050"/>
                </a:lnTo>
                <a:lnTo>
                  <a:pt x="103398" y="279400"/>
                </a:lnTo>
                <a:lnTo>
                  <a:pt x="104787" y="290830"/>
                </a:lnTo>
                <a:lnTo>
                  <a:pt x="84997" y="299720"/>
                </a:lnTo>
                <a:lnTo>
                  <a:pt x="78513" y="309880"/>
                </a:lnTo>
                <a:lnTo>
                  <a:pt x="79286" y="322580"/>
                </a:lnTo>
                <a:lnTo>
                  <a:pt x="88150" y="344170"/>
                </a:lnTo>
                <a:lnTo>
                  <a:pt x="91478" y="350520"/>
                </a:lnTo>
                <a:lnTo>
                  <a:pt x="98132" y="355600"/>
                </a:lnTo>
                <a:lnTo>
                  <a:pt x="108115" y="355600"/>
                </a:lnTo>
                <a:lnTo>
                  <a:pt x="110883" y="354330"/>
                </a:lnTo>
                <a:lnTo>
                  <a:pt x="113093" y="353060"/>
                </a:lnTo>
                <a:lnTo>
                  <a:pt x="130612" y="350520"/>
                </a:lnTo>
                <a:lnTo>
                  <a:pt x="144180" y="350520"/>
                </a:lnTo>
                <a:lnTo>
                  <a:pt x="142946" y="349250"/>
                </a:lnTo>
                <a:lnTo>
                  <a:pt x="141080" y="346710"/>
                </a:lnTo>
                <a:lnTo>
                  <a:pt x="104787" y="346710"/>
                </a:lnTo>
                <a:lnTo>
                  <a:pt x="100342" y="344170"/>
                </a:lnTo>
                <a:lnTo>
                  <a:pt x="98679" y="340360"/>
                </a:lnTo>
                <a:lnTo>
                  <a:pt x="89814" y="318770"/>
                </a:lnTo>
                <a:lnTo>
                  <a:pt x="88150" y="314960"/>
                </a:lnTo>
                <a:lnTo>
                  <a:pt x="90373" y="309880"/>
                </a:lnTo>
                <a:lnTo>
                  <a:pt x="94246" y="308610"/>
                </a:lnTo>
                <a:lnTo>
                  <a:pt x="113652" y="300990"/>
                </a:lnTo>
                <a:lnTo>
                  <a:pt x="115874" y="299720"/>
                </a:lnTo>
                <a:lnTo>
                  <a:pt x="117538" y="297180"/>
                </a:lnTo>
                <a:lnTo>
                  <a:pt x="115385" y="285750"/>
                </a:lnTo>
                <a:lnTo>
                  <a:pt x="114584" y="274320"/>
                </a:lnTo>
                <a:lnTo>
                  <a:pt x="114654" y="269240"/>
                </a:lnTo>
                <a:lnTo>
                  <a:pt x="115026" y="260350"/>
                </a:lnTo>
                <a:lnTo>
                  <a:pt x="116979" y="247650"/>
                </a:lnTo>
                <a:lnTo>
                  <a:pt x="117538" y="245110"/>
                </a:lnTo>
                <a:lnTo>
                  <a:pt x="115874" y="242570"/>
                </a:lnTo>
                <a:lnTo>
                  <a:pt x="113652" y="241300"/>
                </a:lnTo>
                <a:lnTo>
                  <a:pt x="94246" y="233680"/>
                </a:lnTo>
                <a:lnTo>
                  <a:pt x="92036" y="232410"/>
                </a:lnTo>
                <a:lnTo>
                  <a:pt x="90373" y="231140"/>
                </a:lnTo>
                <a:lnTo>
                  <a:pt x="89255" y="227330"/>
                </a:lnTo>
                <a:lnTo>
                  <a:pt x="89255" y="226060"/>
                </a:lnTo>
                <a:lnTo>
                  <a:pt x="89814" y="223520"/>
                </a:lnTo>
                <a:lnTo>
                  <a:pt x="98679" y="201930"/>
                </a:lnTo>
                <a:lnTo>
                  <a:pt x="100342" y="198120"/>
                </a:lnTo>
                <a:lnTo>
                  <a:pt x="105333" y="195580"/>
                </a:lnTo>
                <a:lnTo>
                  <a:pt x="140574" y="195580"/>
                </a:lnTo>
                <a:lnTo>
                  <a:pt x="142960" y="193040"/>
                </a:lnTo>
                <a:lnTo>
                  <a:pt x="128625" y="193040"/>
                </a:lnTo>
                <a:lnTo>
                  <a:pt x="113652" y="186690"/>
                </a:lnTo>
                <a:lnTo>
                  <a:pt x="111429" y="185420"/>
                </a:lnTo>
                <a:close/>
              </a:path>
              <a:path w="472363" h="539750">
                <a:moveTo>
                  <a:pt x="381993" y="347980"/>
                </a:moveTo>
                <a:lnTo>
                  <a:pt x="343738" y="347980"/>
                </a:lnTo>
                <a:lnTo>
                  <a:pt x="358711" y="353060"/>
                </a:lnTo>
                <a:lnTo>
                  <a:pt x="363143" y="355600"/>
                </a:lnTo>
                <a:lnTo>
                  <a:pt x="373672" y="355600"/>
                </a:lnTo>
                <a:lnTo>
                  <a:pt x="380885" y="350520"/>
                </a:lnTo>
                <a:lnTo>
                  <a:pt x="381993" y="347980"/>
                </a:lnTo>
                <a:close/>
              </a:path>
              <a:path w="472363" h="539750">
                <a:moveTo>
                  <a:pt x="130835" y="335280"/>
                </a:moveTo>
                <a:lnTo>
                  <a:pt x="128625" y="336550"/>
                </a:lnTo>
                <a:lnTo>
                  <a:pt x="109220" y="344170"/>
                </a:lnTo>
                <a:lnTo>
                  <a:pt x="104787" y="346710"/>
                </a:lnTo>
                <a:lnTo>
                  <a:pt x="141080" y="346710"/>
                </a:lnTo>
                <a:lnTo>
                  <a:pt x="133616" y="336550"/>
                </a:lnTo>
                <a:lnTo>
                  <a:pt x="130835" y="335280"/>
                </a:lnTo>
                <a:close/>
              </a:path>
              <a:path w="472363" h="539750">
                <a:moveTo>
                  <a:pt x="383657" y="195580"/>
                </a:moveTo>
                <a:lnTo>
                  <a:pt x="367017" y="195580"/>
                </a:lnTo>
                <a:lnTo>
                  <a:pt x="371462" y="196850"/>
                </a:lnTo>
                <a:lnTo>
                  <a:pt x="373126" y="200660"/>
                </a:lnTo>
                <a:lnTo>
                  <a:pt x="381990" y="222250"/>
                </a:lnTo>
                <a:lnTo>
                  <a:pt x="382549" y="224790"/>
                </a:lnTo>
                <a:lnTo>
                  <a:pt x="382549" y="226060"/>
                </a:lnTo>
                <a:lnTo>
                  <a:pt x="381990" y="228600"/>
                </a:lnTo>
                <a:lnTo>
                  <a:pt x="380885" y="229870"/>
                </a:lnTo>
                <a:lnTo>
                  <a:pt x="379768" y="232410"/>
                </a:lnTo>
                <a:lnTo>
                  <a:pt x="377558" y="233680"/>
                </a:lnTo>
                <a:lnTo>
                  <a:pt x="358152" y="241300"/>
                </a:lnTo>
                <a:lnTo>
                  <a:pt x="355930" y="242570"/>
                </a:lnTo>
                <a:lnTo>
                  <a:pt x="354266" y="243840"/>
                </a:lnTo>
                <a:lnTo>
                  <a:pt x="356418" y="256540"/>
                </a:lnTo>
                <a:lnTo>
                  <a:pt x="357131" y="266700"/>
                </a:lnTo>
                <a:lnTo>
                  <a:pt x="357203" y="271780"/>
                </a:lnTo>
                <a:lnTo>
                  <a:pt x="356778" y="281940"/>
                </a:lnTo>
                <a:lnTo>
                  <a:pt x="354825" y="294640"/>
                </a:lnTo>
                <a:lnTo>
                  <a:pt x="354266" y="295910"/>
                </a:lnTo>
                <a:lnTo>
                  <a:pt x="355930" y="299720"/>
                </a:lnTo>
                <a:lnTo>
                  <a:pt x="358152" y="299720"/>
                </a:lnTo>
                <a:lnTo>
                  <a:pt x="378104" y="308610"/>
                </a:lnTo>
                <a:lnTo>
                  <a:pt x="380326" y="309880"/>
                </a:lnTo>
                <a:lnTo>
                  <a:pt x="381990" y="311150"/>
                </a:lnTo>
                <a:lnTo>
                  <a:pt x="383095" y="314960"/>
                </a:lnTo>
                <a:lnTo>
                  <a:pt x="383095" y="317500"/>
                </a:lnTo>
                <a:lnTo>
                  <a:pt x="382549" y="318770"/>
                </a:lnTo>
                <a:lnTo>
                  <a:pt x="373672" y="340360"/>
                </a:lnTo>
                <a:lnTo>
                  <a:pt x="372567" y="344170"/>
                </a:lnTo>
                <a:lnTo>
                  <a:pt x="369798" y="345440"/>
                </a:lnTo>
                <a:lnTo>
                  <a:pt x="383100" y="345440"/>
                </a:lnTo>
                <a:lnTo>
                  <a:pt x="383654" y="344170"/>
                </a:lnTo>
                <a:lnTo>
                  <a:pt x="392518" y="322580"/>
                </a:lnTo>
                <a:lnTo>
                  <a:pt x="394182" y="317500"/>
                </a:lnTo>
                <a:lnTo>
                  <a:pt x="394182" y="312420"/>
                </a:lnTo>
                <a:lnTo>
                  <a:pt x="390309" y="303530"/>
                </a:lnTo>
                <a:lnTo>
                  <a:pt x="386422" y="299720"/>
                </a:lnTo>
                <a:lnTo>
                  <a:pt x="381990" y="297180"/>
                </a:lnTo>
                <a:lnTo>
                  <a:pt x="367682" y="287020"/>
                </a:lnTo>
                <a:lnTo>
                  <a:pt x="368533" y="275590"/>
                </a:lnTo>
                <a:lnTo>
                  <a:pt x="368450" y="264160"/>
                </a:lnTo>
                <a:lnTo>
                  <a:pt x="368406" y="261620"/>
                </a:lnTo>
                <a:lnTo>
                  <a:pt x="367017" y="248920"/>
                </a:lnTo>
                <a:lnTo>
                  <a:pt x="381990" y="242570"/>
                </a:lnTo>
                <a:lnTo>
                  <a:pt x="386422" y="241300"/>
                </a:lnTo>
                <a:lnTo>
                  <a:pt x="390855" y="236220"/>
                </a:lnTo>
                <a:lnTo>
                  <a:pt x="395300" y="227330"/>
                </a:lnTo>
                <a:lnTo>
                  <a:pt x="395300" y="222250"/>
                </a:lnTo>
                <a:lnTo>
                  <a:pt x="383657" y="195580"/>
                </a:lnTo>
                <a:close/>
              </a:path>
              <a:path w="472363" h="539750">
                <a:moveTo>
                  <a:pt x="246333" y="205740"/>
                </a:moveTo>
                <a:lnTo>
                  <a:pt x="231685" y="205740"/>
                </a:lnTo>
                <a:lnTo>
                  <a:pt x="220427" y="207010"/>
                </a:lnTo>
                <a:lnTo>
                  <a:pt x="186983" y="227330"/>
                </a:lnTo>
                <a:lnTo>
                  <a:pt x="170868" y="271780"/>
                </a:lnTo>
                <a:lnTo>
                  <a:pt x="172216" y="284480"/>
                </a:lnTo>
                <a:lnTo>
                  <a:pt x="200970" y="325120"/>
                </a:lnTo>
                <a:lnTo>
                  <a:pt x="240868" y="336550"/>
                </a:lnTo>
                <a:lnTo>
                  <a:pt x="252178" y="334010"/>
                </a:lnTo>
                <a:lnTo>
                  <a:pt x="266303" y="328930"/>
                </a:lnTo>
                <a:lnTo>
                  <a:pt x="272609" y="325120"/>
                </a:lnTo>
                <a:lnTo>
                  <a:pt x="235858" y="325120"/>
                </a:lnTo>
                <a:lnTo>
                  <a:pt x="222962" y="323850"/>
                </a:lnTo>
                <a:lnTo>
                  <a:pt x="191322" y="300990"/>
                </a:lnTo>
                <a:lnTo>
                  <a:pt x="181839" y="276860"/>
                </a:lnTo>
                <a:lnTo>
                  <a:pt x="181959" y="264160"/>
                </a:lnTo>
                <a:lnTo>
                  <a:pt x="207380" y="224790"/>
                </a:lnTo>
                <a:lnTo>
                  <a:pt x="230052" y="215900"/>
                </a:lnTo>
                <a:lnTo>
                  <a:pt x="272958" y="215900"/>
                </a:lnTo>
                <a:lnTo>
                  <a:pt x="271501" y="214630"/>
                </a:lnTo>
                <a:lnTo>
                  <a:pt x="259658" y="209550"/>
                </a:lnTo>
                <a:lnTo>
                  <a:pt x="246333" y="205740"/>
                </a:lnTo>
                <a:close/>
              </a:path>
              <a:path w="472363" h="539750">
                <a:moveTo>
                  <a:pt x="272958" y="215900"/>
                </a:moveTo>
                <a:lnTo>
                  <a:pt x="246842" y="215900"/>
                </a:lnTo>
                <a:lnTo>
                  <a:pt x="259562" y="220980"/>
                </a:lnTo>
                <a:lnTo>
                  <a:pt x="270778" y="227330"/>
                </a:lnTo>
                <a:lnTo>
                  <a:pt x="279972" y="237490"/>
                </a:lnTo>
                <a:lnTo>
                  <a:pt x="286626" y="248920"/>
                </a:lnTo>
                <a:lnTo>
                  <a:pt x="290109" y="261620"/>
                </a:lnTo>
                <a:lnTo>
                  <a:pt x="290746" y="274320"/>
                </a:lnTo>
                <a:lnTo>
                  <a:pt x="288690" y="285750"/>
                </a:lnTo>
                <a:lnTo>
                  <a:pt x="257251" y="321310"/>
                </a:lnTo>
                <a:lnTo>
                  <a:pt x="243382" y="325120"/>
                </a:lnTo>
                <a:lnTo>
                  <a:pt x="272609" y="325120"/>
                </a:lnTo>
                <a:lnTo>
                  <a:pt x="297972" y="293370"/>
                </a:lnTo>
                <a:lnTo>
                  <a:pt x="302145" y="270510"/>
                </a:lnTo>
                <a:lnTo>
                  <a:pt x="300864" y="257810"/>
                </a:lnTo>
                <a:lnTo>
                  <a:pt x="297167" y="245110"/>
                </a:lnTo>
                <a:lnTo>
                  <a:pt x="296555" y="243840"/>
                </a:lnTo>
                <a:lnTo>
                  <a:pt x="290107" y="232410"/>
                </a:lnTo>
                <a:lnTo>
                  <a:pt x="281703" y="223520"/>
                </a:lnTo>
                <a:lnTo>
                  <a:pt x="272958" y="215900"/>
                </a:lnTo>
                <a:close/>
              </a:path>
              <a:path w="472363" h="539750">
                <a:moveTo>
                  <a:pt x="226758" y="0"/>
                </a:moveTo>
                <a:lnTo>
                  <a:pt x="223431" y="0"/>
                </a:lnTo>
                <a:lnTo>
                  <a:pt x="218986" y="3810"/>
                </a:lnTo>
                <a:lnTo>
                  <a:pt x="218986" y="7620"/>
                </a:lnTo>
                <a:lnTo>
                  <a:pt x="221208" y="10160"/>
                </a:lnTo>
                <a:lnTo>
                  <a:pt x="246164" y="34290"/>
                </a:lnTo>
                <a:lnTo>
                  <a:pt x="236181" y="34290"/>
                </a:lnTo>
                <a:lnTo>
                  <a:pt x="197908" y="36830"/>
                </a:lnTo>
                <a:lnTo>
                  <a:pt x="144312" y="53340"/>
                </a:lnTo>
                <a:lnTo>
                  <a:pt x="96760" y="80010"/>
                </a:lnTo>
                <a:lnTo>
                  <a:pt x="56903" y="116840"/>
                </a:lnTo>
                <a:lnTo>
                  <a:pt x="26390" y="161290"/>
                </a:lnTo>
                <a:lnTo>
                  <a:pt x="6872" y="213360"/>
                </a:lnTo>
                <a:lnTo>
                  <a:pt x="784" y="251460"/>
                </a:lnTo>
                <a:lnTo>
                  <a:pt x="0" y="274320"/>
                </a:lnTo>
                <a:lnTo>
                  <a:pt x="2222" y="275590"/>
                </a:lnTo>
                <a:lnTo>
                  <a:pt x="8864" y="275590"/>
                </a:lnTo>
                <a:lnTo>
                  <a:pt x="11087" y="274320"/>
                </a:lnTo>
                <a:lnTo>
                  <a:pt x="11136" y="269240"/>
                </a:lnTo>
                <a:lnTo>
                  <a:pt x="11834" y="251460"/>
                </a:lnTo>
                <a:lnTo>
                  <a:pt x="22574" y="199390"/>
                </a:lnTo>
                <a:lnTo>
                  <a:pt x="44840" y="152400"/>
                </a:lnTo>
                <a:lnTo>
                  <a:pt x="77062" y="111760"/>
                </a:lnTo>
                <a:lnTo>
                  <a:pt x="117666" y="78740"/>
                </a:lnTo>
                <a:lnTo>
                  <a:pt x="165081" y="57150"/>
                </a:lnTo>
                <a:lnTo>
                  <a:pt x="217737" y="45720"/>
                </a:lnTo>
                <a:lnTo>
                  <a:pt x="260852" y="45720"/>
                </a:lnTo>
                <a:lnTo>
                  <a:pt x="263347" y="43180"/>
                </a:lnTo>
                <a:lnTo>
                  <a:pt x="264452" y="43180"/>
                </a:lnTo>
                <a:lnTo>
                  <a:pt x="264452" y="38100"/>
                </a:lnTo>
                <a:lnTo>
                  <a:pt x="263906" y="36830"/>
                </a:lnTo>
                <a:lnTo>
                  <a:pt x="226758" y="0"/>
                </a:lnTo>
                <a:close/>
              </a:path>
              <a:path w="472363" h="539750">
                <a:moveTo>
                  <a:pt x="140574" y="195580"/>
                </a:moveTo>
                <a:lnTo>
                  <a:pt x="105333" y="195580"/>
                </a:lnTo>
                <a:lnTo>
                  <a:pt x="109220" y="198120"/>
                </a:lnTo>
                <a:lnTo>
                  <a:pt x="128625" y="205740"/>
                </a:lnTo>
                <a:lnTo>
                  <a:pt x="133616" y="205740"/>
                </a:lnTo>
                <a:lnTo>
                  <a:pt x="140574" y="195580"/>
                </a:lnTo>
                <a:close/>
              </a:path>
              <a:path w="472363" h="539750">
                <a:moveTo>
                  <a:pt x="306908" y="121920"/>
                </a:moveTo>
                <a:lnTo>
                  <a:pt x="279425" y="121920"/>
                </a:lnTo>
                <a:lnTo>
                  <a:pt x="283298" y="123190"/>
                </a:lnTo>
                <a:lnTo>
                  <a:pt x="304368" y="132080"/>
                </a:lnTo>
                <a:lnTo>
                  <a:pt x="306590" y="133350"/>
                </a:lnTo>
                <a:lnTo>
                  <a:pt x="308254" y="134620"/>
                </a:lnTo>
                <a:lnTo>
                  <a:pt x="309359" y="138430"/>
                </a:lnTo>
                <a:lnTo>
                  <a:pt x="309359" y="140970"/>
                </a:lnTo>
                <a:lnTo>
                  <a:pt x="308813" y="142240"/>
                </a:lnTo>
                <a:lnTo>
                  <a:pt x="301040" y="162560"/>
                </a:lnTo>
                <a:lnTo>
                  <a:pt x="299935" y="165100"/>
                </a:lnTo>
                <a:lnTo>
                  <a:pt x="301040" y="167640"/>
                </a:lnTo>
                <a:lnTo>
                  <a:pt x="310610" y="173990"/>
                </a:lnTo>
                <a:lnTo>
                  <a:pt x="320220" y="182880"/>
                </a:lnTo>
                <a:lnTo>
                  <a:pt x="328858" y="191770"/>
                </a:lnTo>
                <a:lnTo>
                  <a:pt x="338188" y="204470"/>
                </a:lnTo>
                <a:lnTo>
                  <a:pt x="340969" y="205740"/>
                </a:lnTo>
                <a:lnTo>
                  <a:pt x="343179" y="204470"/>
                </a:lnTo>
                <a:lnTo>
                  <a:pt x="362585" y="196850"/>
                </a:lnTo>
                <a:lnTo>
                  <a:pt x="367017" y="195580"/>
                </a:lnTo>
                <a:lnTo>
                  <a:pt x="383657" y="195580"/>
                </a:lnTo>
                <a:lnTo>
                  <a:pt x="380885" y="189230"/>
                </a:lnTo>
                <a:lnTo>
                  <a:pt x="341742" y="189230"/>
                </a:lnTo>
                <a:lnTo>
                  <a:pt x="333513" y="179070"/>
                </a:lnTo>
                <a:lnTo>
                  <a:pt x="324382" y="170180"/>
                </a:lnTo>
                <a:lnTo>
                  <a:pt x="314350" y="162560"/>
                </a:lnTo>
                <a:lnTo>
                  <a:pt x="320446" y="147320"/>
                </a:lnTo>
                <a:lnTo>
                  <a:pt x="322110" y="143510"/>
                </a:lnTo>
                <a:lnTo>
                  <a:pt x="322110" y="138430"/>
                </a:lnTo>
                <a:lnTo>
                  <a:pt x="320446" y="133350"/>
                </a:lnTo>
                <a:lnTo>
                  <a:pt x="318236" y="128270"/>
                </a:lnTo>
                <a:lnTo>
                  <a:pt x="314350" y="125730"/>
                </a:lnTo>
                <a:lnTo>
                  <a:pt x="309918" y="123190"/>
                </a:lnTo>
                <a:lnTo>
                  <a:pt x="306908" y="121920"/>
                </a:lnTo>
                <a:close/>
              </a:path>
              <a:path w="472363" h="539750">
                <a:moveTo>
                  <a:pt x="199034" y="111760"/>
                </a:moveTo>
                <a:lnTo>
                  <a:pt x="189052" y="111760"/>
                </a:lnTo>
                <a:lnTo>
                  <a:pt x="186283" y="113030"/>
                </a:lnTo>
                <a:lnTo>
                  <a:pt x="184061" y="114300"/>
                </a:lnTo>
                <a:lnTo>
                  <a:pt x="158186" y="125730"/>
                </a:lnTo>
                <a:lnTo>
                  <a:pt x="151695" y="135890"/>
                </a:lnTo>
                <a:lnTo>
                  <a:pt x="152463" y="147320"/>
                </a:lnTo>
                <a:lnTo>
                  <a:pt x="155116" y="165100"/>
                </a:lnTo>
                <a:lnTo>
                  <a:pt x="145387" y="173990"/>
                </a:lnTo>
                <a:lnTo>
                  <a:pt x="136558" y="182880"/>
                </a:lnTo>
                <a:lnTo>
                  <a:pt x="128625" y="193040"/>
                </a:lnTo>
                <a:lnTo>
                  <a:pt x="142960" y="193040"/>
                </a:lnTo>
                <a:lnTo>
                  <a:pt x="148924" y="186690"/>
                </a:lnTo>
                <a:lnTo>
                  <a:pt x="158247" y="177800"/>
                </a:lnTo>
                <a:lnTo>
                  <a:pt x="168541" y="170180"/>
                </a:lnTo>
                <a:lnTo>
                  <a:pt x="170764" y="168910"/>
                </a:lnTo>
                <a:lnTo>
                  <a:pt x="171869" y="165100"/>
                </a:lnTo>
                <a:lnTo>
                  <a:pt x="170764" y="163830"/>
                </a:lnTo>
                <a:lnTo>
                  <a:pt x="162991" y="143510"/>
                </a:lnTo>
                <a:lnTo>
                  <a:pt x="161328" y="139700"/>
                </a:lnTo>
                <a:lnTo>
                  <a:pt x="163550" y="134620"/>
                </a:lnTo>
                <a:lnTo>
                  <a:pt x="167436" y="133350"/>
                </a:lnTo>
                <a:lnTo>
                  <a:pt x="188493" y="124460"/>
                </a:lnTo>
                <a:lnTo>
                  <a:pt x="192938" y="123190"/>
                </a:lnTo>
                <a:lnTo>
                  <a:pt x="208460" y="123190"/>
                </a:lnTo>
                <a:lnTo>
                  <a:pt x="205689" y="116840"/>
                </a:lnTo>
                <a:lnTo>
                  <a:pt x="199034" y="111760"/>
                </a:lnTo>
                <a:close/>
              </a:path>
              <a:path w="472363" h="539750">
                <a:moveTo>
                  <a:pt x="374230" y="185420"/>
                </a:moveTo>
                <a:lnTo>
                  <a:pt x="361480" y="185420"/>
                </a:lnTo>
                <a:lnTo>
                  <a:pt x="359257" y="186690"/>
                </a:lnTo>
                <a:lnTo>
                  <a:pt x="341742" y="189230"/>
                </a:lnTo>
                <a:lnTo>
                  <a:pt x="380885" y="189230"/>
                </a:lnTo>
                <a:lnTo>
                  <a:pt x="374230" y="185420"/>
                </a:lnTo>
                <a:close/>
              </a:path>
              <a:path w="472363" h="539750">
                <a:moveTo>
                  <a:pt x="208460" y="123190"/>
                </a:moveTo>
                <a:lnTo>
                  <a:pt x="192938" y="123190"/>
                </a:lnTo>
                <a:lnTo>
                  <a:pt x="197370" y="125730"/>
                </a:lnTo>
                <a:lnTo>
                  <a:pt x="199034" y="129540"/>
                </a:lnTo>
                <a:lnTo>
                  <a:pt x="206794" y="148590"/>
                </a:lnTo>
                <a:lnTo>
                  <a:pt x="207899" y="151130"/>
                </a:lnTo>
                <a:lnTo>
                  <a:pt x="210121" y="152400"/>
                </a:lnTo>
                <a:lnTo>
                  <a:pt x="222244" y="149860"/>
                </a:lnTo>
                <a:lnTo>
                  <a:pt x="265563" y="149860"/>
                </a:lnTo>
                <a:lnTo>
                  <a:pt x="266115" y="148590"/>
                </a:lnTo>
                <a:lnTo>
                  <a:pt x="269443" y="138430"/>
                </a:lnTo>
                <a:lnTo>
                  <a:pt x="215112" y="138430"/>
                </a:lnTo>
                <a:lnTo>
                  <a:pt x="208460" y="123190"/>
                </a:lnTo>
                <a:close/>
              </a:path>
              <a:path w="472363" h="539750">
                <a:moveTo>
                  <a:pt x="265563" y="149860"/>
                </a:moveTo>
                <a:lnTo>
                  <a:pt x="247498" y="149860"/>
                </a:lnTo>
                <a:lnTo>
                  <a:pt x="260019" y="151130"/>
                </a:lnTo>
                <a:lnTo>
                  <a:pt x="262242" y="152400"/>
                </a:lnTo>
                <a:lnTo>
                  <a:pt x="265010" y="151130"/>
                </a:lnTo>
                <a:lnTo>
                  <a:pt x="265563" y="149860"/>
                </a:lnTo>
                <a:close/>
              </a:path>
              <a:path w="472363" h="539750">
                <a:moveTo>
                  <a:pt x="240185" y="137160"/>
                </a:moveTo>
                <a:lnTo>
                  <a:pt x="227545" y="137160"/>
                </a:lnTo>
                <a:lnTo>
                  <a:pt x="215112" y="138430"/>
                </a:lnTo>
                <a:lnTo>
                  <a:pt x="252945" y="138430"/>
                </a:lnTo>
                <a:lnTo>
                  <a:pt x="240185" y="137160"/>
                </a:lnTo>
                <a:close/>
              </a:path>
              <a:path w="472363" h="539750">
                <a:moveTo>
                  <a:pt x="284416" y="111760"/>
                </a:moveTo>
                <a:lnTo>
                  <a:pt x="273875" y="111760"/>
                </a:lnTo>
                <a:lnTo>
                  <a:pt x="266674" y="116840"/>
                </a:lnTo>
                <a:lnTo>
                  <a:pt x="263906" y="124460"/>
                </a:lnTo>
                <a:lnTo>
                  <a:pt x="252945" y="138430"/>
                </a:lnTo>
                <a:lnTo>
                  <a:pt x="269443" y="138430"/>
                </a:lnTo>
                <a:lnTo>
                  <a:pt x="272770" y="128270"/>
                </a:lnTo>
                <a:lnTo>
                  <a:pt x="274434" y="124460"/>
                </a:lnTo>
                <a:lnTo>
                  <a:pt x="279425" y="121920"/>
                </a:lnTo>
                <a:lnTo>
                  <a:pt x="306908" y="121920"/>
                </a:lnTo>
                <a:lnTo>
                  <a:pt x="288848" y="114300"/>
                </a:lnTo>
                <a:lnTo>
                  <a:pt x="284416" y="111760"/>
                </a:lnTo>
                <a:close/>
              </a:path>
              <a:path w="472363" h="539750">
                <a:moveTo>
                  <a:pt x="260852" y="45720"/>
                </a:moveTo>
                <a:lnTo>
                  <a:pt x="246164" y="45720"/>
                </a:lnTo>
                <a:lnTo>
                  <a:pt x="219544" y="72390"/>
                </a:lnTo>
                <a:lnTo>
                  <a:pt x="219544" y="74930"/>
                </a:lnTo>
                <a:lnTo>
                  <a:pt x="222872" y="78740"/>
                </a:lnTo>
                <a:lnTo>
                  <a:pt x="228422" y="78740"/>
                </a:lnTo>
                <a:lnTo>
                  <a:pt x="260852" y="45720"/>
                </a:lnTo>
                <a:close/>
              </a:path>
            </a:pathLst>
          </a:custGeom>
          <a:solidFill>
            <a:srgbClr val="D9594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211216" y="1260006"/>
            <a:ext cx="1096710" cy="648538"/>
          </a:xfrm>
          <a:custGeom>
            <a:avLst/>
            <a:gdLst/>
            <a:ahLst/>
            <a:cxnLst/>
            <a:rect l="l" t="t" r="r" b="b"/>
            <a:pathLst>
              <a:path w="1096710" h="648538">
                <a:moveTo>
                  <a:pt x="113005" y="0"/>
                </a:moveTo>
                <a:lnTo>
                  <a:pt x="63479" y="487"/>
                </a:lnTo>
                <a:lnTo>
                  <a:pt x="20118" y="7614"/>
                </a:lnTo>
                <a:lnTo>
                  <a:pt x="1027" y="44407"/>
                </a:lnTo>
                <a:lnTo>
                  <a:pt x="0" y="455701"/>
                </a:lnTo>
                <a:lnTo>
                  <a:pt x="527" y="473791"/>
                </a:lnTo>
                <a:lnTo>
                  <a:pt x="16216" y="515284"/>
                </a:lnTo>
                <a:lnTo>
                  <a:pt x="54910" y="524229"/>
                </a:lnTo>
                <a:lnTo>
                  <a:pt x="437985" y="525119"/>
                </a:lnTo>
                <a:lnTo>
                  <a:pt x="356654" y="648538"/>
                </a:lnTo>
                <a:lnTo>
                  <a:pt x="693306" y="525119"/>
                </a:lnTo>
                <a:lnTo>
                  <a:pt x="1010830" y="525058"/>
                </a:lnTo>
                <a:lnTo>
                  <a:pt x="1033230" y="524632"/>
                </a:lnTo>
                <a:lnTo>
                  <a:pt x="1076591" y="517505"/>
                </a:lnTo>
                <a:lnTo>
                  <a:pt x="1095682" y="480712"/>
                </a:lnTo>
                <a:lnTo>
                  <a:pt x="1096710" y="69418"/>
                </a:lnTo>
                <a:lnTo>
                  <a:pt x="1096182" y="51328"/>
                </a:lnTo>
                <a:lnTo>
                  <a:pt x="1080493" y="9834"/>
                </a:lnTo>
                <a:lnTo>
                  <a:pt x="1041799" y="890"/>
                </a:lnTo>
                <a:lnTo>
                  <a:pt x="1021359" y="183"/>
                </a:lnTo>
                <a:lnTo>
                  <a:pt x="113005" y="0"/>
                </a:lnTo>
                <a:close/>
              </a:path>
            </a:pathLst>
          </a:custGeom>
          <a:solidFill>
            <a:srgbClr val="53312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441183" y="1357161"/>
            <a:ext cx="619760" cy="3219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1600" marR="12700" indent="-89535">
              <a:lnSpc>
                <a:spcPct val="100000"/>
              </a:lnSpc>
            </a:pPr>
            <a:r>
              <a:rPr sz="1000" spc="-40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000" spc="-30" dirty="0">
                <a:solidFill>
                  <a:srgbClr val="FFFFFF"/>
                </a:solidFill>
                <a:latin typeface="Verdana"/>
                <a:cs typeface="Verdana"/>
              </a:rPr>
              <a:t>m</a:t>
            </a:r>
            <a:r>
              <a:rPr sz="1000" spc="-25" dirty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sz="1000" spc="-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000" spc="-40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000" spc="-45" dirty="0">
                <a:solidFill>
                  <a:srgbClr val="FFFFFF"/>
                </a:solidFill>
                <a:latin typeface="Verdana"/>
                <a:cs typeface="Verdana"/>
              </a:rPr>
              <a:t>v</a:t>
            </a:r>
            <a:r>
              <a:rPr sz="1000" spc="-1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000" spc="0" dirty="0">
                <a:solidFill>
                  <a:srgbClr val="FFFFFF"/>
                </a:solidFill>
                <a:latin typeface="Verdana"/>
                <a:cs typeface="Verdana"/>
              </a:rPr>
              <a:t>d </a:t>
            </a:r>
            <a:r>
              <a:rPr sz="1000" spc="-25" dirty="0">
                <a:solidFill>
                  <a:srgbClr val="FFFFFF"/>
                </a:solidFill>
                <a:latin typeface="Verdana"/>
                <a:cs typeface="Verdana"/>
              </a:rPr>
              <a:t>mo</a:t>
            </a:r>
            <a:r>
              <a:rPr sz="1000" spc="-1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000" spc="-30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000" spc="-25" dirty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1000" spc="0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211216" y="2700004"/>
            <a:ext cx="1096710" cy="648538"/>
          </a:xfrm>
          <a:custGeom>
            <a:avLst/>
            <a:gdLst/>
            <a:ahLst/>
            <a:cxnLst/>
            <a:rect l="l" t="t" r="r" b="b"/>
            <a:pathLst>
              <a:path w="1096710" h="648538">
                <a:moveTo>
                  <a:pt x="113005" y="0"/>
                </a:moveTo>
                <a:lnTo>
                  <a:pt x="63479" y="487"/>
                </a:lnTo>
                <a:lnTo>
                  <a:pt x="20118" y="7614"/>
                </a:lnTo>
                <a:lnTo>
                  <a:pt x="1027" y="44407"/>
                </a:lnTo>
                <a:lnTo>
                  <a:pt x="0" y="455701"/>
                </a:lnTo>
                <a:lnTo>
                  <a:pt x="527" y="473791"/>
                </a:lnTo>
                <a:lnTo>
                  <a:pt x="16216" y="515284"/>
                </a:lnTo>
                <a:lnTo>
                  <a:pt x="54910" y="524229"/>
                </a:lnTo>
                <a:lnTo>
                  <a:pt x="437985" y="525119"/>
                </a:lnTo>
                <a:lnTo>
                  <a:pt x="356654" y="648538"/>
                </a:lnTo>
                <a:lnTo>
                  <a:pt x="693306" y="525119"/>
                </a:lnTo>
                <a:lnTo>
                  <a:pt x="1010830" y="525058"/>
                </a:lnTo>
                <a:lnTo>
                  <a:pt x="1033230" y="524632"/>
                </a:lnTo>
                <a:lnTo>
                  <a:pt x="1076591" y="517505"/>
                </a:lnTo>
                <a:lnTo>
                  <a:pt x="1095682" y="480712"/>
                </a:lnTo>
                <a:lnTo>
                  <a:pt x="1096710" y="69418"/>
                </a:lnTo>
                <a:lnTo>
                  <a:pt x="1096182" y="51328"/>
                </a:lnTo>
                <a:lnTo>
                  <a:pt x="1080493" y="9834"/>
                </a:lnTo>
                <a:lnTo>
                  <a:pt x="1041799" y="890"/>
                </a:lnTo>
                <a:lnTo>
                  <a:pt x="1021359" y="183"/>
                </a:lnTo>
                <a:lnTo>
                  <a:pt x="113005" y="0"/>
                </a:lnTo>
                <a:close/>
              </a:path>
            </a:pathLst>
          </a:custGeom>
          <a:solidFill>
            <a:srgbClr val="53312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6423403" y="2720959"/>
            <a:ext cx="848598" cy="4743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-13335" algn="ctr">
              <a:lnSpc>
                <a:spcPct val="100000"/>
              </a:lnSpc>
            </a:pPr>
            <a:r>
              <a:rPr sz="1000" spc="-40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000" spc="-1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000" spc="-30" dirty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1000" spc="-25" dirty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1000" spc="-15" dirty="0">
                <a:solidFill>
                  <a:srgbClr val="FFFFFF"/>
                </a:solidFill>
                <a:latin typeface="Verdana"/>
                <a:cs typeface="Verdana"/>
              </a:rPr>
              <a:t>ce</a:t>
            </a:r>
            <a:r>
              <a:rPr sz="1000" spc="-25" dirty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1000" spc="0" dirty="0">
                <a:solidFill>
                  <a:srgbClr val="FFFFFF"/>
                </a:solidFill>
                <a:latin typeface="Verdana"/>
                <a:cs typeface="Verdana"/>
              </a:rPr>
              <a:t>/ </a:t>
            </a:r>
            <a:r>
              <a:rPr sz="1000" spc="-30" dirty="0">
                <a:solidFill>
                  <a:srgbClr val="FFFFFF"/>
                </a:solidFill>
                <a:latin typeface="Verdana"/>
                <a:cs typeface="Verdana"/>
              </a:rPr>
              <a:t>man</a:t>
            </a:r>
            <a:r>
              <a:rPr sz="1000" spc="-25" dirty="0">
                <a:solidFill>
                  <a:srgbClr val="FFFFFF"/>
                </a:solidFill>
                <a:latin typeface="Verdana"/>
                <a:cs typeface="Verdana"/>
              </a:rPr>
              <a:t>ag</a:t>
            </a:r>
            <a:r>
              <a:rPr sz="1000" spc="-1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000" spc="0" dirty="0">
                <a:solidFill>
                  <a:srgbClr val="FFFFFF"/>
                </a:solidFill>
                <a:latin typeface="Verdana"/>
                <a:cs typeface="Verdana"/>
              </a:rPr>
              <a:t>d </a:t>
            </a:r>
            <a:r>
              <a:rPr sz="1000" spc="-15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000" spc="-25" dirty="0">
                <a:solidFill>
                  <a:srgbClr val="FFFFFF"/>
                </a:solidFill>
                <a:latin typeface="Verdana"/>
                <a:cs typeface="Verdana"/>
              </a:rPr>
              <a:t>y</a:t>
            </a:r>
            <a:r>
              <a:rPr sz="1000" spc="-30" dirty="0">
                <a:solidFill>
                  <a:srgbClr val="FFFFFF"/>
                </a:solidFill>
                <a:latin typeface="Verdana"/>
                <a:cs typeface="Verdana"/>
              </a:rPr>
              <a:t>m</a:t>
            </a:r>
            <a:r>
              <a:rPr sz="1000" spc="-25" dirty="0">
                <a:solidFill>
                  <a:srgbClr val="FFFFFF"/>
                </a:solidFill>
                <a:latin typeface="Verdana"/>
                <a:cs typeface="Verdana"/>
              </a:rPr>
              <a:t>pto</a:t>
            </a:r>
            <a:r>
              <a:rPr sz="1000" spc="-20" dirty="0">
                <a:solidFill>
                  <a:srgbClr val="FFFFFF"/>
                </a:solidFill>
                <a:latin typeface="Verdana"/>
                <a:cs typeface="Verdana"/>
              </a:rPr>
              <a:t>m</a:t>
            </a:r>
            <a:r>
              <a:rPr sz="1000" spc="0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endParaRPr sz="1000" dirty="0">
              <a:latin typeface="Verdana"/>
              <a:cs typeface="Verdan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211216" y="1980005"/>
            <a:ext cx="1096710" cy="648538"/>
          </a:xfrm>
          <a:custGeom>
            <a:avLst/>
            <a:gdLst/>
            <a:ahLst/>
            <a:cxnLst/>
            <a:rect l="l" t="t" r="r" b="b"/>
            <a:pathLst>
              <a:path w="1096710" h="648538">
                <a:moveTo>
                  <a:pt x="113005" y="0"/>
                </a:moveTo>
                <a:lnTo>
                  <a:pt x="63479" y="487"/>
                </a:lnTo>
                <a:lnTo>
                  <a:pt x="20118" y="7614"/>
                </a:lnTo>
                <a:lnTo>
                  <a:pt x="1027" y="44407"/>
                </a:lnTo>
                <a:lnTo>
                  <a:pt x="0" y="455701"/>
                </a:lnTo>
                <a:lnTo>
                  <a:pt x="527" y="473791"/>
                </a:lnTo>
                <a:lnTo>
                  <a:pt x="16216" y="515284"/>
                </a:lnTo>
                <a:lnTo>
                  <a:pt x="54910" y="524229"/>
                </a:lnTo>
                <a:lnTo>
                  <a:pt x="437985" y="525119"/>
                </a:lnTo>
                <a:lnTo>
                  <a:pt x="725983" y="648538"/>
                </a:lnTo>
                <a:lnTo>
                  <a:pt x="693306" y="525119"/>
                </a:lnTo>
                <a:lnTo>
                  <a:pt x="1010830" y="525058"/>
                </a:lnTo>
                <a:lnTo>
                  <a:pt x="1033230" y="524632"/>
                </a:lnTo>
                <a:lnTo>
                  <a:pt x="1076591" y="517505"/>
                </a:lnTo>
                <a:lnTo>
                  <a:pt x="1095682" y="480712"/>
                </a:lnTo>
                <a:lnTo>
                  <a:pt x="1096710" y="69418"/>
                </a:lnTo>
                <a:lnTo>
                  <a:pt x="1096182" y="51328"/>
                </a:lnTo>
                <a:lnTo>
                  <a:pt x="1080493" y="9834"/>
                </a:lnTo>
                <a:lnTo>
                  <a:pt x="1041799" y="890"/>
                </a:lnTo>
                <a:lnTo>
                  <a:pt x="1021359" y="183"/>
                </a:lnTo>
                <a:lnTo>
                  <a:pt x="113005" y="0"/>
                </a:lnTo>
                <a:close/>
              </a:path>
            </a:pathLst>
          </a:custGeom>
          <a:solidFill>
            <a:srgbClr val="7F60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6441183" y="2077160"/>
            <a:ext cx="619760" cy="3219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70485" marR="12700" indent="-58419">
              <a:lnSpc>
                <a:spcPct val="100000"/>
              </a:lnSpc>
            </a:pPr>
            <a:r>
              <a:rPr sz="1000" spc="-40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000" spc="-30" dirty="0">
                <a:solidFill>
                  <a:srgbClr val="FFFFFF"/>
                </a:solidFill>
                <a:latin typeface="Verdana"/>
                <a:cs typeface="Verdana"/>
              </a:rPr>
              <a:t>m</a:t>
            </a:r>
            <a:r>
              <a:rPr sz="1000" spc="-25" dirty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sz="1000" spc="-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000" spc="-40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000" spc="-45" dirty="0">
                <a:solidFill>
                  <a:srgbClr val="FFFFFF"/>
                </a:solidFill>
                <a:latin typeface="Verdana"/>
                <a:cs typeface="Verdana"/>
              </a:rPr>
              <a:t>v</a:t>
            </a:r>
            <a:r>
              <a:rPr sz="1000" spc="-1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000" spc="0" dirty="0">
                <a:solidFill>
                  <a:srgbClr val="FFFFFF"/>
                </a:solidFill>
                <a:latin typeface="Verdana"/>
                <a:cs typeface="Verdana"/>
              </a:rPr>
              <a:t>d </a:t>
            </a:r>
            <a:r>
              <a:rPr sz="1000" spc="-25" dirty="0">
                <a:solidFill>
                  <a:srgbClr val="FFFFFF"/>
                </a:solidFill>
                <a:latin typeface="Verdana"/>
                <a:cs typeface="Verdana"/>
              </a:rPr>
              <a:t>mob</a:t>
            </a:r>
            <a:r>
              <a:rPr sz="1000" spc="-35" dirty="0">
                <a:solidFill>
                  <a:srgbClr val="FFFFFF"/>
                </a:solidFill>
                <a:latin typeface="Verdana"/>
                <a:cs typeface="Verdana"/>
              </a:rPr>
              <a:t>il</a:t>
            </a:r>
            <a:r>
              <a:rPr sz="1000" spc="-25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000" spc="5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000" spc="0" dirty="0">
                <a:solidFill>
                  <a:srgbClr val="FFFFFF"/>
                </a:solidFill>
                <a:latin typeface="Verdana"/>
                <a:cs typeface="Verdana"/>
              </a:rPr>
              <a:t>y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888072" y="3420004"/>
            <a:ext cx="1096710" cy="648538"/>
          </a:xfrm>
          <a:custGeom>
            <a:avLst/>
            <a:gdLst/>
            <a:ahLst/>
            <a:cxnLst/>
            <a:rect l="l" t="t" r="r" b="b"/>
            <a:pathLst>
              <a:path w="1096710" h="648538">
                <a:moveTo>
                  <a:pt x="113005" y="0"/>
                </a:moveTo>
                <a:lnTo>
                  <a:pt x="63479" y="487"/>
                </a:lnTo>
                <a:lnTo>
                  <a:pt x="20118" y="7614"/>
                </a:lnTo>
                <a:lnTo>
                  <a:pt x="1027" y="44407"/>
                </a:lnTo>
                <a:lnTo>
                  <a:pt x="0" y="455701"/>
                </a:lnTo>
                <a:lnTo>
                  <a:pt x="527" y="473791"/>
                </a:lnTo>
                <a:lnTo>
                  <a:pt x="16216" y="515284"/>
                </a:lnTo>
                <a:lnTo>
                  <a:pt x="54910" y="524229"/>
                </a:lnTo>
                <a:lnTo>
                  <a:pt x="437985" y="525119"/>
                </a:lnTo>
                <a:lnTo>
                  <a:pt x="826783" y="648538"/>
                </a:lnTo>
                <a:lnTo>
                  <a:pt x="693306" y="525119"/>
                </a:lnTo>
                <a:lnTo>
                  <a:pt x="1010830" y="525058"/>
                </a:lnTo>
                <a:lnTo>
                  <a:pt x="1033230" y="524632"/>
                </a:lnTo>
                <a:lnTo>
                  <a:pt x="1076591" y="517505"/>
                </a:lnTo>
                <a:lnTo>
                  <a:pt x="1095682" y="480712"/>
                </a:lnTo>
                <a:lnTo>
                  <a:pt x="1096710" y="69418"/>
                </a:lnTo>
                <a:lnTo>
                  <a:pt x="1096182" y="51328"/>
                </a:lnTo>
                <a:lnTo>
                  <a:pt x="1080493" y="9834"/>
                </a:lnTo>
                <a:lnTo>
                  <a:pt x="1041799" y="890"/>
                </a:lnTo>
                <a:lnTo>
                  <a:pt x="1021359" y="183"/>
                </a:lnTo>
                <a:lnTo>
                  <a:pt x="113005" y="0"/>
                </a:lnTo>
                <a:close/>
              </a:path>
            </a:pathLst>
          </a:custGeom>
          <a:solidFill>
            <a:srgbClr val="7F60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998751" y="3517159"/>
            <a:ext cx="943761" cy="3219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56515" marR="12700" indent="-44450">
              <a:lnSpc>
                <a:spcPct val="100000"/>
              </a:lnSpc>
            </a:pPr>
            <a:r>
              <a:rPr sz="1000" spc="-10" dirty="0">
                <a:solidFill>
                  <a:srgbClr val="FFFFFF"/>
                </a:solidFill>
                <a:latin typeface="Verdana"/>
                <a:cs typeface="Verdana"/>
              </a:rPr>
              <a:t>B</a:t>
            </a:r>
            <a:r>
              <a:rPr sz="1000" spc="-20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000" spc="-30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000" spc="-25" dirty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000" spc="0" dirty="0">
                <a:solidFill>
                  <a:srgbClr val="FFFFFF"/>
                </a:solidFill>
                <a:latin typeface="Verdana"/>
                <a:cs typeface="Verdana"/>
              </a:rPr>
              <a:t>g</a:t>
            </a:r>
            <a:r>
              <a:rPr sz="1000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000" spc="-20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000" spc="-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000" spc="-20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000" spc="-30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000" spc="-25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000" spc="-1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000" spc="0" dirty="0">
                <a:solidFill>
                  <a:srgbClr val="FFFFFF"/>
                </a:solidFill>
                <a:latin typeface="Verdana"/>
                <a:cs typeface="Verdana"/>
              </a:rPr>
              <a:t>d </a:t>
            </a:r>
            <a:r>
              <a:rPr sz="1000" spc="-20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000" spc="0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000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000" spc="-30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000" spc="-25" dirty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000" spc="-30" dirty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1000" spc="-25" dirty="0">
                <a:solidFill>
                  <a:srgbClr val="FFFFFF"/>
                </a:solidFill>
                <a:latin typeface="Verdana"/>
                <a:cs typeface="Verdana"/>
              </a:rPr>
              <a:t>iv</a:t>
            </a:r>
            <a:r>
              <a:rPr sz="1000" spc="-30" dirty="0">
                <a:solidFill>
                  <a:srgbClr val="FFFFFF"/>
                </a:solidFill>
                <a:latin typeface="Verdana"/>
                <a:cs typeface="Verdana"/>
              </a:rPr>
              <a:t>idua</a:t>
            </a:r>
            <a:r>
              <a:rPr sz="1000" spc="0" dirty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endParaRPr sz="1000" dirty="0">
              <a:latin typeface="Verdana"/>
              <a:cs typeface="Verdan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6211216" y="4140006"/>
            <a:ext cx="1096710" cy="648538"/>
          </a:xfrm>
          <a:custGeom>
            <a:avLst/>
            <a:gdLst/>
            <a:ahLst/>
            <a:cxnLst/>
            <a:rect l="l" t="t" r="r" b="b"/>
            <a:pathLst>
              <a:path w="1096710" h="648538">
                <a:moveTo>
                  <a:pt x="113005" y="0"/>
                </a:moveTo>
                <a:lnTo>
                  <a:pt x="63479" y="487"/>
                </a:lnTo>
                <a:lnTo>
                  <a:pt x="20118" y="7614"/>
                </a:lnTo>
                <a:lnTo>
                  <a:pt x="1027" y="44407"/>
                </a:lnTo>
                <a:lnTo>
                  <a:pt x="0" y="455701"/>
                </a:lnTo>
                <a:lnTo>
                  <a:pt x="527" y="473791"/>
                </a:lnTo>
                <a:lnTo>
                  <a:pt x="16216" y="515284"/>
                </a:lnTo>
                <a:lnTo>
                  <a:pt x="54910" y="524229"/>
                </a:lnTo>
                <a:lnTo>
                  <a:pt x="437985" y="525119"/>
                </a:lnTo>
                <a:lnTo>
                  <a:pt x="356654" y="648538"/>
                </a:lnTo>
                <a:lnTo>
                  <a:pt x="693306" y="525119"/>
                </a:lnTo>
                <a:lnTo>
                  <a:pt x="1010830" y="525058"/>
                </a:lnTo>
                <a:lnTo>
                  <a:pt x="1033230" y="524632"/>
                </a:lnTo>
                <a:lnTo>
                  <a:pt x="1076591" y="517505"/>
                </a:lnTo>
                <a:lnTo>
                  <a:pt x="1095682" y="480712"/>
                </a:lnTo>
                <a:lnTo>
                  <a:pt x="1096710" y="69418"/>
                </a:lnTo>
                <a:lnTo>
                  <a:pt x="1096182" y="51328"/>
                </a:lnTo>
                <a:lnTo>
                  <a:pt x="1080493" y="9834"/>
                </a:lnTo>
                <a:lnTo>
                  <a:pt x="1041799" y="890"/>
                </a:lnTo>
                <a:lnTo>
                  <a:pt x="1021359" y="183"/>
                </a:lnTo>
                <a:lnTo>
                  <a:pt x="113005" y="0"/>
                </a:lnTo>
                <a:close/>
              </a:path>
            </a:pathLst>
          </a:custGeom>
          <a:solidFill>
            <a:srgbClr val="53312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6242340" y="4237162"/>
            <a:ext cx="1029969" cy="3219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148590">
              <a:lnSpc>
                <a:spcPct val="100000"/>
              </a:lnSpc>
            </a:pPr>
            <a:r>
              <a:rPr sz="1000" spc="-60" dirty="0">
                <a:solidFill>
                  <a:srgbClr val="FFFFFF"/>
                </a:solidFill>
                <a:latin typeface="Verdana"/>
                <a:cs typeface="Verdana"/>
              </a:rPr>
              <a:t>(</a:t>
            </a:r>
            <a:r>
              <a:rPr sz="1000" spc="-40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000" spc="-100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000" spc="-30" dirty="0">
                <a:solidFill>
                  <a:srgbClr val="FFFFFF"/>
                </a:solidFill>
                <a:latin typeface="Verdana"/>
                <a:cs typeface="Verdana"/>
              </a:rPr>
              <a:t>)gaini</a:t>
            </a:r>
            <a:r>
              <a:rPr sz="1000" spc="-25" dirty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000" spc="0" dirty="0">
                <a:solidFill>
                  <a:srgbClr val="FFFFFF"/>
                </a:solidFill>
                <a:latin typeface="Verdana"/>
                <a:cs typeface="Verdana"/>
              </a:rPr>
              <a:t>g </a:t>
            </a:r>
            <a:r>
              <a:rPr sz="1000" spc="-15" dirty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000" spc="-25" dirty="0">
                <a:solidFill>
                  <a:srgbClr val="FFFFFF"/>
                </a:solidFill>
                <a:latin typeface="Verdana"/>
                <a:cs typeface="Verdana"/>
              </a:rPr>
              <a:t>on</a:t>
            </a:r>
            <a:r>
              <a:rPr sz="1000" spc="-5" dirty="0">
                <a:solidFill>
                  <a:srgbClr val="FFFFFF"/>
                </a:solidFill>
                <a:latin typeface="Verdana"/>
                <a:cs typeface="Verdana"/>
              </a:rPr>
              <a:t>f</a:t>
            </a:r>
            <a:r>
              <a:rPr sz="1000" spc="-30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000" spc="-25" dirty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1000" spc="-20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000" spc="-25" dirty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000" spc="-15" dirty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000" spc="-20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000" spc="-70" dirty="0">
                <a:solidFill>
                  <a:srgbClr val="FFFFFF"/>
                </a:solidFill>
                <a:latin typeface="Verdana"/>
                <a:cs typeface="Verdana"/>
              </a:rPr>
              <a:t>/</a:t>
            </a:r>
            <a:r>
              <a:rPr sz="1000" spc="-20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000" spc="-15" dirty="0">
                <a:solidFill>
                  <a:srgbClr val="FFFFFF"/>
                </a:solidFill>
                <a:latin typeface="Verdana"/>
                <a:cs typeface="Verdana"/>
              </a:rPr>
              <a:t>k</a:t>
            </a:r>
            <a:r>
              <a:rPr sz="1000" spc="-35" dirty="0">
                <a:solidFill>
                  <a:srgbClr val="FFFFFF"/>
                </a:solidFill>
                <a:latin typeface="Verdana"/>
                <a:cs typeface="Verdana"/>
              </a:rPr>
              <a:t>il</a:t>
            </a:r>
            <a:r>
              <a:rPr sz="1000" spc="-25" dirty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1000" spc="0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endParaRPr sz="1000" dirty="0">
              <a:latin typeface="Verdana"/>
              <a:cs typeface="Verdan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888071" y="1260006"/>
            <a:ext cx="1096710" cy="648538"/>
          </a:xfrm>
          <a:custGeom>
            <a:avLst/>
            <a:gdLst/>
            <a:ahLst/>
            <a:cxnLst/>
            <a:rect l="l" t="t" r="r" b="b"/>
            <a:pathLst>
              <a:path w="1096710" h="648538">
                <a:moveTo>
                  <a:pt x="113005" y="0"/>
                </a:moveTo>
                <a:lnTo>
                  <a:pt x="63479" y="487"/>
                </a:lnTo>
                <a:lnTo>
                  <a:pt x="20118" y="7614"/>
                </a:lnTo>
                <a:lnTo>
                  <a:pt x="1027" y="44407"/>
                </a:lnTo>
                <a:lnTo>
                  <a:pt x="0" y="455701"/>
                </a:lnTo>
                <a:lnTo>
                  <a:pt x="527" y="473791"/>
                </a:lnTo>
                <a:lnTo>
                  <a:pt x="16216" y="515284"/>
                </a:lnTo>
                <a:lnTo>
                  <a:pt x="54910" y="524229"/>
                </a:lnTo>
                <a:lnTo>
                  <a:pt x="377927" y="525119"/>
                </a:lnTo>
                <a:lnTo>
                  <a:pt x="296596" y="648538"/>
                </a:lnTo>
                <a:lnTo>
                  <a:pt x="633248" y="525119"/>
                </a:lnTo>
                <a:lnTo>
                  <a:pt x="1010830" y="525058"/>
                </a:lnTo>
                <a:lnTo>
                  <a:pt x="1033230" y="524632"/>
                </a:lnTo>
                <a:lnTo>
                  <a:pt x="1076591" y="517505"/>
                </a:lnTo>
                <a:lnTo>
                  <a:pt x="1095682" y="480712"/>
                </a:lnTo>
                <a:lnTo>
                  <a:pt x="1096710" y="69418"/>
                </a:lnTo>
                <a:lnTo>
                  <a:pt x="1096182" y="51328"/>
                </a:lnTo>
                <a:lnTo>
                  <a:pt x="1080493" y="9834"/>
                </a:lnTo>
                <a:lnTo>
                  <a:pt x="1041799" y="890"/>
                </a:lnTo>
                <a:lnTo>
                  <a:pt x="1021359" y="183"/>
                </a:lnTo>
                <a:lnTo>
                  <a:pt x="113005" y="0"/>
                </a:lnTo>
                <a:close/>
              </a:path>
            </a:pathLst>
          </a:custGeom>
          <a:solidFill>
            <a:srgbClr val="53312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3925877" y="1280961"/>
            <a:ext cx="1016635" cy="4743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-15875" algn="ctr">
              <a:lnSpc>
                <a:spcPct val="100000"/>
              </a:lnSpc>
            </a:pPr>
            <a:r>
              <a:rPr sz="1000" spc="-20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000" spc="-1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000" spc="-20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000" spc="-35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000" spc="-25" dirty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000" spc="0" dirty="0">
                <a:solidFill>
                  <a:srgbClr val="FFFFFF"/>
                </a:solidFill>
                <a:latin typeface="Verdana"/>
                <a:cs typeface="Verdana"/>
              </a:rPr>
              <a:t>g</a:t>
            </a:r>
            <a:r>
              <a:rPr sz="1000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000" spc="-15" dirty="0">
                <a:solidFill>
                  <a:srgbClr val="FFFFFF"/>
                </a:solidFill>
                <a:latin typeface="Verdana"/>
                <a:cs typeface="Verdana"/>
              </a:rPr>
              <a:t>f</a:t>
            </a:r>
            <a:r>
              <a:rPr sz="1000" spc="-30" dirty="0">
                <a:solidFill>
                  <a:srgbClr val="FFFFFF"/>
                </a:solidFill>
                <a:latin typeface="Verdana"/>
                <a:cs typeface="Verdana"/>
              </a:rPr>
              <a:t>am</a:t>
            </a:r>
            <a:r>
              <a:rPr sz="1000" spc="-35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000" spc="-25" dirty="0">
                <a:solidFill>
                  <a:srgbClr val="FFFFFF"/>
                </a:solidFill>
                <a:latin typeface="Verdana"/>
                <a:cs typeface="Verdana"/>
              </a:rPr>
              <a:t>ly </a:t>
            </a:r>
            <a:r>
              <a:rPr sz="1000" spc="-15" dirty="0">
                <a:solidFill>
                  <a:srgbClr val="FFFFFF"/>
                </a:solidFill>
                <a:latin typeface="Verdana"/>
                <a:cs typeface="Verdana"/>
              </a:rPr>
              <a:t>f</a:t>
            </a:r>
            <a:r>
              <a:rPr sz="1000" spc="-10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000" spc="-30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000" spc="-20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000" spc="-25" dirty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000" spc="0" dirty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1000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000" spc="-30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000" spc="-25" dirty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000" spc="0" dirty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1000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000" spc="-25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000" spc="-20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000" spc="-25" dirty="0">
                <a:solidFill>
                  <a:srgbClr val="FFFFFF"/>
                </a:solidFill>
                <a:latin typeface="Verdana"/>
                <a:cs typeface="Verdana"/>
              </a:rPr>
              <a:t>h</a:t>
            </a:r>
            <a:r>
              <a:rPr sz="1000" spc="-20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000" spc="0" dirty="0">
                <a:solidFill>
                  <a:srgbClr val="FFFFFF"/>
                </a:solidFill>
                <a:latin typeface="Verdana"/>
                <a:cs typeface="Verdana"/>
              </a:rPr>
              <a:t>r </a:t>
            </a:r>
            <a:r>
              <a:rPr sz="1000" spc="-20" dirty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sz="1000" spc="-1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000" spc="-25" dirty="0">
                <a:solidFill>
                  <a:srgbClr val="FFFFFF"/>
                </a:solidFill>
                <a:latin typeface="Verdana"/>
                <a:cs typeface="Verdana"/>
              </a:rPr>
              <a:t>ople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888071" y="2700004"/>
            <a:ext cx="1096710" cy="648538"/>
          </a:xfrm>
          <a:custGeom>
            <a:avLst/>
            <a:gdLst/>
            <a:ahLst/>
            <a:cxnLst/>
            <a:rect l="l" t="t" r="r" b="b"/>
            <a:pathLst>
              <a:path w="1096710" h="648538">
                <a:moveTo>
                  <a:pt x="113005" y="0"/>
                </a:moveTo>
                <a:lnTo>
                  <a:pt x="63479" y="487"/>
                </a:lnTo>
                <a:lnTo>
                  <a:pt x="20118" y="7614"/>
                </a:lnTo>
                <a:lnTo>
                  <a:pt x="1027" y="44407"/>
                </a:lnTo>
                <a:lnTo>
                  <a:pt x="0" y="455701"/>
                </a:lnTo>
                <a:lnTo>
                  <a:pt x="527" y="473791"/>
                </a:lnTo>
                <a:lnTo>
                  <a:pt x="16216" y="515284"/>
                </a:lnTo>
                <a:lnTo>
                  <a:pt x="54910" y="524229"/>
                </a:lnTo>
                <a:lnTo>
                  <a:pt x="377927" y="525119"/>
                </a:lnTo>
                <a:lnTo>
                  <a:pt x="296596" y="648538"/>
                </a:lnTo>
                <a:lnTo>
                  <a:pt x="633248" y="525119"/>
                </a:lnTo>
                <a:lnTo>
                  <a:pt x="1010830" y="525058"/>
                </a:lnTo>
                <a:lnTo>
                  <a:pt x="1033230" y="524632"/>
                </a:lnTo>
                <a:lnTo>
                  <a:pt x="1076591" y="517505"/>
                </a:lnTo>
                <a:lnTo>
                  <a:pt x="1095682" y="480712"/>
                </a:lnTo>
                <a:lnTo>
                  <a:pt x="1096710" y="69418"/>
                </a:lnTo>
                <a:lnTo>
                  <a:pt x="1096182" y="51328"/>
                </a:lnTo>
                <a:lnTo>
                  <a:pt x="1080493" y="9834"/>
                </a:lnTo>
                <a:lnTo>
                  <a:pt x="1041799" y="890"/>
                </a:lnTo>
                <a:lnTo>
                  <a:pt x="1021359" y="183"/>
                </a:lnTo>
                <a:lnTo>
                  <a:pt x="113005" y="0"/>
                </a:lnTo>
                <a:close/>
              </a:path>
            </a:pathLst>
          </a:custGeom>
          <a:solidFill>
            <a:srgbClr val="D9594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4053808" y="2797159"/>
            <a:ext cx="888704" cy="3219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85090">
              <a:lnSpc>
                <a:spcPct val="100000"/>
              </a:lnSpc>
            </a:pPr>
            <a:r>
              <a:rPr sz="1000" spc="-30" dirty="0">
                <a:solidFill>
                  <a:srgbClr val="FFFFFF"/>
                </a:solidFill>
                <a:latin typeface="Verdana"/>
                <a:cs typeface="Verdana"/>
              </a:rPr>
              <a:t>Ma</a:t>
            </a:r>
            <a:r>
              <a:rPr sz="1000" spc="-15" dirty="0">
                <a:solidFill>
                  <a:srgbClr val="FFFFFF"/>
                </a:solidFill>
                <a:latin typeface="Verdana"/>
                <a:cs typeface="Verdana"/>
              </a:rPr>
              <a:t>k</a:t>
            </a:r>
            <a:r>
              <a:rPr sz="1000" spc="-30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000" spc="-25" dirty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000" spc="0" dirty="0">
                <a:solidFill>
                  <a:srgbClr val="FFFFFF"/>
                </a:solidFill>
                <a:latin typeface="Verdana"/>
                <a:cs typeface="Verdana"/>
              </a:rPr>
              <a:t>g</a:t>
            </a:r>
            <a:r>
              <a:rPr sz="1000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000" spc="0" dirty="0">
                <a:solidFill>
                  <a:srgbClr val="FFFFFF"/>
                </a:solidFill>
                <a:latin typeface="Verdana"/>
                <a:cs typeface="Verdana"/>
              </a:rPr>
              <a:t>a </a:t>
            </a:r>
            <a:r>
              <a:rPr sz="1000" spc="-15" dirty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000" spc="-25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000" spc="-30" dirty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000" spc="-20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000" spc="-10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000" spc="-35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000" spc="-25" dirty="0">
                <a:solidFill>
                  <a:srgbClr val="FFFFFF"/>
                </a:solidFill>
                <a:latin typeface="Verdana"/>
                <a:cs typeface="Verdana"/>
              </a:rPr>
              <a:t>bu</a:t>
            </a:r>
            <a:r>
              <a:rPr sz="1000" spc="-20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000" spc="-25" dirty="0">
                <a:solidFill>
                  <a:srgbClr val="FFFFFF"/>
                </a:solidFill>
                <a:latin typeface="Verdana"/>
                <a:cs typeface="Verdana"/>
              </a:rPr>
              <a:t>ion</a:t>
            </a:r>
            <a:endParaRPr sz="1000" dirty="0">
              <a:latin typeface="Verdana"/>
              <a:cs typeface="Verdana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888071" y="1980005"/>
            <a:ext cx="1096710" cy="648538"/>
          </a:xfrm>
          <a:custGeom>
            <a:avLst/>
            <a:gdLst/>
            <a:ahLst/>
            <a:cxnLst/>
            <a:rect l="l" t="t" r="r" b="b"/>
            <a:pathLst>
              <a:path w="1096710" h="648538">
                <a:moveTo>
                  <a:pt x="113005" y="0"/>
                </a:moveTo>
                <a:lnTo>
                  <a:pt x="63479" y="487"/>
                </a:lnTo>
                <a:lnTo>
                  <a:pt x="20118" y="7614"/>
                </a:lnTo>
                <a:lnTo>
                  <a:pt x="1027" y="44407"/>
                </a:lnTo>
                <a:lnTo>
                  <a:pt x="0" y="455701"/>
                </a:lnTo>
                <a:lnTo>
                  <a:pt x="527" y="473791"/>
                </a:lnTo>
                <a:lnTo>
                  <a:pt x="16216" y="515284"/>
                </a:lnTo>
                <a:lnTo>
                  <a:pt x="54910" y="524229"/>
                </a:lnTo>
                <a:lnTo>
                  <a:pt x="377927" y="525119"/>
                </a:lnTo>
                <a:lnTo>
                  <a:pt x="680327" y="648538"/>
                </a:lnTo>
                <a:lnTo>
                  <a:pt x="633248" y="525119"/>
                </a:lnTo>
                <a:lnTo>
                  <a:pt x="1010830" y="525058"/>
                </a:lnTo>
                <a:lnTo>
                  <a:pt x="1033230" y="524632"/>
                </a:lnTo>
                <a:lnTo>
                  <a:pt x="1076591" y="517505"/>
                </a:lnTo>
                <a:lnTo>
                  <a:pt x="1095682" y="480712"/>
                </a:lnTo>
                <a:lnTo>
                  <a:pt x="1096710" y="69418"/>
                </a:lnTo>
                <a:lnTo>
                  <a:pt x="1096182" y="51328"/>
                </a:lnTo>
                <a:lnTo>
                  <a:pt x="1080493" y="9834"/>
                </a:lnTo>
                <a:lnTo>
                  <a:pt x="1041799" y="890"/>
                </a:lnTo>
                <a:lnTo>
                  <a:pt x="1021359" y="183"/>
                </a:lnTo>
                <a:lnTo>
                  <a:pt x="113005" y="0"/>
                </a:lnTo>
                <a:close/>
              </a:path>
            </a:pathLst>
          </a:custGeom>
          <a:solidFill>
            <a:srgbClr val="53312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3976899" y="2077160"/>
            <a:ext cx="901700" cy="3219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9539" marR="12700" indent="-117475">
              <a:lnSpc>
                <a:spcPct val="100000"/>
              </a:lnSpc>
            </a:pPr>
            <a:r>
              <a:rPr sz="1000" spc="-35" dirty="0">
                <a:solidFill>
                  <a:srgbClr val="FFFFFF"/>
                </a:solidFill>
                <a:latin typeface="Verdana"/>
                <a:cs typeface="Verdana"/>
              </a:rPr>
              <a:t>H</a:t>
            </a:r>
            <a:r>
              <a:rPr sz="1000" spc="-50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000" spc="-30" dirty="0">
                <a:solidFill>
                  <a:srgbClr val="FFFFFF"/>
                </a:solidFill>
                <a:latin typeface="Verdana"/>
                <a:cs typeface="Verdana"/>
              </a:rPr>
              <a:t>v</a:t>
            </a:r>
            <a:r>
              <a:rPr sz="1000" spc="-35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000" spc="-30" dirty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000" spc="0" dirty="0">
                <a:solidFill>
                  <a:srgbClr val="FFFFFF"/>
                </a:solidFill>
                <a:latin typeface="Verdana"/>
                <a:cs typeface="Verdana"/>
              </a:rPr>
              <a:t>g</a:t>
            </a:r>
            <a:r>
              <a:rPr sz="1000" spc="-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000" spc="-20" dirty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000" spc="-30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000" spc="-35" dirty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000" spc="-25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000" spc="-10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000" spc="-30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000" spc="0" dirty="0">
                <a:solidFill>
                  <a:srgbClr val="FFFFFF"/>
                </a:solidFill>
                <a:latin typeface="Verdana"/>
                <a:cs typeface="Verdana"/>
              </a:rPr>
              <a:t>l </a:t>
            </a:r>
            <a:r>
              <a:rPr sz="1000" spc="-30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000" spc="0" dirty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000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000" spc="-30" dirty="0">
                <a:solidFill>
                  <a:srgbClr val="FFFFFF"/>
                </a:solidFill>
                <a:latin typeface="Verdana"/>
                <a:cs typeface="Verdana"/>
              </a:rPr>
              <a:t>da</a:t>
            </a:r>
            <a:r>
              <a:rPr sz="1000" spc="-35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000" spc="-25" dirty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1000" spc="0" dirty="0">
                <a:solidFill>
                  <a:srgbClr val="FFFFFF"/>
                </a:solidFill>
                <a:latin typeface="Verdana"/>
                <a:cs typeface="Verdana"/>
              </a:rPr>
              <a:t>y</a:t>
            </a:r>
            <a:r>
              <a:rPr sz="1000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000" spc="-35" dirty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1000" spc="-30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000" spc="-20" dirty="0">
                <a:solidFill>
                  <a:srgbClr val="FFFFFF"/>
                </a:solidFill>
                <a:latin typeface="Verdana"/>
                <a:cs typeface="Verdana"/>
              </a:rPr>
              <a:t>f</a:t>
            </a:r>
            <a:r>
              <a:rPr sz="1000" spc="0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endParaRPr sz="1000" dirty="0">
              <a:latin typeface="Verdana"/>
              <a:cs typeface="Verdana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6211216" y="3420004"/>
            <a:ext cx="1096710" cy="648538"/>
          </a:xfrm>
          <a:custGeom>
            <a:avLst/>
            <a:gdLst/>
            <a:ahLst/>
            <a:cxnLst/>
            <a:rect l="l" t="t" r="r" b="b"/>
            <a:pathLst>
              <a:path w="1096710" h="648538">
                <a:moveTo>
                  <a:pt x="113005" y="0"/>
                </a:moveTo>
                <a:lnTo>
                  <a:pt x="63479" y="487"/>
                </a:lnTo>
                <a:lnTo>
                  <a:pt x="20118" y="7614"/>
                </a:lnTo>
                <a:lnTo>
                  <a:pt x="1027" y="44407"/>
                </a:lnTo>
                <a:lnTo>
                  <a:pt x="0" y="455701"/>
                </a:lnTo>
                <a:lnTo>
                  <a:pt x="527" y="473791"/>
                </a:lnTo>
                <a:lnTo>
                  <a:pt x="16216" y="515284"/>
                </a:lnTo>
                <a:lnTo>
                  <a:pt x="54910" y="524229"/>
                </a:lnTo>
                <a:lnTo>
                  <a:pt x="377927" y="525119"/>
                </a:lnTo>
                <a:lnTo>
                  <a:pt x="773926" y="648538"/>
                </a:lnTo>
                <a:lnTo>
                  <a:pt x="633248" y="525119"/>
                </a:lnTo>
                <a:lnTo>
                  <a:pt x="1010830" y="525058"/>
                </a:lnTo>
                <a:lnTo>
                  <a:pt x="1033230" y="524632"/>
                </a:lnTo>
                <a:lnTo>
                  <a:pt x="1076591" y="517505"/>
                </a:lnTo>
                <a:lnTo>
                  <a:pt x="1095682" y="480712"/>
                </a:lnTo>
                <a:lnTo>
                  <a:pt x="1096710" y="69418"/>
                </a:lnTo>
                <a:lnTo>
                  <a:pt x="1096182" y="51328"/>
                </a:lnTo>
                <a:lnTo>
                  <a:pt x="1080493" y="9834"/>
                </a:lnTo>
                <a:lnTo>
                  <a:pt x="1041799" y="890"/>
                </a:lnTo>
                <a:lnTo>
                  <a:pt x="1021359" y="183"/>
                </a:lnTo>
                <a:lnTo>
                  <a:pt x="113005" y="0"/>
                </a:lnTo>
                <a:close/>
              </a:path>
            </a:pathLst>
          </a:custGeom>
          <a:solidFill>
            <a:srgbClr val="E58F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6379554" y="3517159"/>
            <a:ext cx="892447" cy="3219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147320">
              <a:lnSpc>
                <a:spcPct val="100000"/>
              </a:lnSpc>
            </a:pPr>
            <a:r>
              <a:rPr sz="1000" spc="-30" dirty="0">
                <a:solidFill>
                  <a:srgbClr val="FFFFFF"/>
                </a:solidFill>
                <a:latin typeface="Verdana"/>
                <a:cs typeface="Verdana"/>
              </a:rPr>
              <a:t>H</a:t>
            </a:r>
            <a:r>
              <a:rPr sz="1000" spc="-45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000" spc="-25" dirty="0">
                <a:solidFill>
                  <a:srgbClr val="FFFFFF"/>
                </a:solidFill>
                <a:latin typeface="Verdana"/>
                <a:cs typeface="Verdana"/>
              </a:rPr>
              <a:t>v</a:t>
            </a:r>
            <a:r>
              <a:rPr sz="1000" spc="-35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000" spc="-25" dirty="0">
                <a:solidFill>
                  <a:srgbClr val="FFFFFF"/>
                </a:solidFill>
                <a:latin typeface="Verdana"/>
                <a:cs typeface="Verdana"/>
              </a:rPr>
              <a:t>ng </a:t>
            </a:r>
            <a:r>
              <a:rPr sz="1000" spc="-20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000" spc="-30" dirty="0">
                <a:solidFill>
                  <a:srgbClr val="FFFFFF"/>
                </a:solidFill>
                <a:latin typeface="Verdana"/>
                <a:cs typeface="Verdana"/>
              </a:rPr>
              <a:t>hi</a:t>
            </a:r>
            <a:r>
              <a:rPr sz="1000" spc="-25" dirty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000" spc="-20" dirty="0">
                <a:solidFill>
                  <a:srgbClr val="FFFFFF"/>
                </a:solidFill>
                <a:latin typeface="Verdana"/>
                <a:cs typeface="Verdana"/>
              </a:rPr>
              <a:t>g</a:t>
            </a:r>
            <a:r>
              <a:rPr sz="1000" spc="0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000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000" spc="-25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000" spc="0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000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000" spc="-25" dirty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1000" spc="0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endParaRPr sz="1000" dirty="0">
              <a:latin typeface="Verdana"/>
              <a:cs typeface="Verdana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888071" y="4140006"/>
            <a:ext cx="1096710" cy="648538"/>
          </a:xfrm>
          <a:custGeom>
            <a:avLst/>
            <a:gdLst/>
            <a:ahLst/>
            <a:cxnLst/>
            <a:rect l="l" t="t" r="r" b="b"/>
            <a:pathLst>
              <a:path w="1096710" h="648538">
                <a:moveTo>
                  <a:pt x="113005" y="0"/>
                </a:moveTo>
                <a:lnTo>
                  <a:pt x="63479" y="487"/>
                </a:lnTo>
                <a:lnTo>
                  <a:pt x="20118" y="7614"/>
                </a:lnTo>
                <a:lnTo>
                  <a:pt x="1027" y="44407"/>
                </a:lnTo>
                <a:lnTo>
                  <a:pt x="0" y="455701"/>
                </a:lnTo>
                <a:lnTo>
                  <a:pt x="527" y="473791"/>
                </a:lnTo>
                <a:lnTo>
                  <a:pt x="16216" y="515284"/>
                </a:lnTo>
                <a:lnTo>
                  <a:pt x="54910" y="524229"/>
                </a:lnTo>
                <a:lnTo>
                  <a:pt x="377927" y="525119"/>
                </a:lnTo>
                <a:lnTo>
                  <a:pt x="700786" y="648538"/>
                </a:lnTo>
                <a:lnTo>
                  <a:pt x="633248" y="525119"/>
                </a:lnTo>
                <a:lnTo>
                  <a:pt x="1010830" y="525058"/>
                </a:lnTo>
                <a:lnTo>
                  <a:pt x="1033230" y="524632"/>
                </a:lnTo>
                <a:lnTo>
                  <a:pt x="1076591" y="517505"/>
                </a:lnTo>
                <a:lnTo>
                  <a:pt x="1095682" y="480712"/>
                </a:lnTo>
                <a:lnTo>
                  <a:pt x="1096710" y="69418"/>
                </a:lnTo>
                <a:lnTo>
                  <a:pt x="1096182" y="51328"/>
                </a:lnTo>
                <a:lnTo>
                  <a:pt x="1080493" y="9834"/>
                </a:lnTo>
                <a:lnTo>
                  <a:pt x="1041799" y="890"/>
                </a:lnTo>
                <a:lnTo>
                  <a:pt x="1021359" y="183"/>
                </a:lnTo>
                <a:lnTo>
                  <a:pt x="113005" y="0"/>
                </a:lnTo>
                <a:close/>
              </a:path>
            </a:pathLst>
          </a:custGeom>
          <a:solidFill>
            <a:srgbClr val="D9594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4018688" y="4237162"/>
            <a:ext cx="923824" cy="3219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11430">
              <a:lnSpc>
                <a:spcPct val="100000"/>
              </a:lnSpc>
            </a:pPr>
            <a:r>
              <a:rPr sz="1000" spc="-10" dirty="0">
                <a:solidFill>
                  <a:srgbClr val="FFFFFF"/>
                </a:solidFill>
                <a:latin typeface="Verdana"/>
                <a:cs typeface="Verdana"/>
              </a:rPr>
              <a:t>B</a:t>
            </a:r>
            <a:r>
              <a:rPr sz="1000" spc="-20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000" spc="-25" dirty="0">
                <a:solidFill>
                  <a:srgbClr val="FFFFFF"/>
                </a:solidFill>
                <a:latin typeface="Verdana"/>
                <a:cs typeface="Verdana"/>
              </a:rPr>
              <a:t>lon</a:t>
            </a:r>
            <a:r>
              <a:rPr sz="1000" spc="-30" dirty="0">
                <a:solidFill>
                  <a:srgbClr val="FFFFFF"/>
                </a:solidFill>
                <a:latin typeface="Verdana"/>
                <a:cs typeface="Verdana"/>
              </a:rPr>
              <a:t>g</a:t>
            </a:r>
            <a:r>
              <a:rPr sz="1000" spc="-35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000" spc="-25" dirty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000" spc="0" dirty="0">
                <a:solidFill>
                  <a:srgbClr val="FFFFFF"/>
                </a:solidFill>
                <a:latin typeface="Verdana"/>
                <a:cs typeface="Verdana"/>
              </a:rPr>
              <a:t>g</a:t>
            </a:r>
            <a:r>
              <a:rPr sz="1000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000" spc="-25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000" spc="0" dirty="0">
                <a:solidFill>
                  <a:srgbClr val="FFFFFF"/>
                </a:solidFill>
                <a:latin typeface="Verdana"/>
                <a:cs typeface="Verdana"/>
              </a:rPr>
              <a:t>o a</a:t>
            </a:r>
            <a:r>
              <a:rPr sz="1000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000" spc="-15" dirty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000" spc="-25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000" spc="-30" dirty="0">
                <a:solidFill>
                  <a:srgbClr val="FFFFFF"/>
                </a:solidFill>
                <a:latin typeface="Verdana"/>
                <a:cs typeface="Verdana"/>
              </a:rPr>
              <a:t>mmun</a:t>
            </a:r>
            <a:r>
              <a:rPr sz="1000" spc="-25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000" spc="5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000" spc="0" dirty="0">
                <a:solidFill>
                  <a:srgbClr val="FFFFFF"/>
                </a:solidFill>
                <a:latin typeface="Verdana"/>
                <a:cs typeface="Verdana"/>
              </a:rPr>
              <a:t>y</a:t>
            </a:r>
            <a:endParaRPr sz="1000" dirty="0">
              <a:latin typeface="Verdana"/>
              <a:cs typeface="Verdana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5049643" y="1260006"/>
            <a:ext cx="1096710" cy="648538"/>
          </a:xfrm>
          <a:custGeom>
            <a:avLst/>
            <a:gdLst/>
            <a:ahLst/>
            <a:cxnLst/>
            <a:rect l="l" t="t" r="r" b="b"/>
            <a:pathLst>
              <a:path w="1096710" h="648538">
                <a:moveTo>
                  <a:pt x="113005" y="0"/>
                </a:moveTo>
                <a:lnTo>
                  <a:pt x="63479" y="487"/>
                </a:lnTo>
                <a:lnTo>
                  <a:pt x="20118" y="7614"/>
                </a:lnTo>
                <a:lnTo>
                  <a:pt x="1027" y="44407"/>
                </a:lnTo>
                <a:lnTo>
                  <a:pt x="0" y="455701"/>
                </a:lnTo>
                <a:lnTo>
                  <a:pt x="527" y="473791"/>
                </a:lnTo>
                <a:lnTo>
                  <a:pt x="16216" y="515284"/>
                </a:lnTo>
                <a:lnTo>
                  <a:pt x="54910" y="524229"/>
                </a:lnTo>
                <a:lnTo>
                  <a:pt x="299492" y="525119"/>
                </a:lnTo>
                <a:lnTo>
                  <a:pt x="548361" y="648538"/>
                </a:lnTo>
                <a:lnTo>
                  <a:pt x="518808" y="525119"/>
                </a:lnTo>
                <a:lnTo>
                  <a:pt x="1010830" y="525058"/>
                </a:lnTo>
                <a:lnTo>
                  <a:pt x="1033230" y="524632"/>
                </a:lnTo>
                <a:lnTo>
                  <a:pt x="1076591" y="517505"/>
                </a:lnTo>
                <a:lnTo>
                  <a:pt x="1095682" y="480712"/>
                </a:lnTo>
                <a:lnTo>
                  <a:pt x="1096710" y="69418"/>
                </a:lnTo>
                <a:lnTo>
                  <a:pt x="1096182" y="51328"/>
                </a:lnTo>
                <a:lnTo>
                  <a:pt x="1080493" y="9834"/>
                </a:lnTo>
                <a:lnTo>
                  <a:pt x="1041799" y="890"/>
                </a:lnTo>
                <a:lnTo>
                  <a:pt x="1021359" y="183"/>
                </a:lnTo>
                <a:lnTo>
                  <a:pt x="113005" y="0"/>
                </a:lnTo>
                <a:close/>
              </a:path>
            </a:pathLst>
          </a:custGeom>
          <a:solidFill>
            <a:srgbClr val="D9594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5262121" y="1357161"/>
            <a:ext cx="785969" cy="3219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140970">
              <a:lnSpc>
                <a:spcPct val="100000"/>
              </a:lnSpc>
            </a:pPr>
            <a:r>
              <a:rPr sz="1000" spc="-10" dirty="0">
                <a:solidFill>
                  <a:srgbClr val="FFFFFF"/>
                </a:solidFill>
                <a:latin typeface="Verdana"/>
                <a:cs typeface="Verdana"/>
              </a:rPr>
              <a:t>B</a:t>
            </a:r>
            <a:r>
              <a:rPr sz="1000" spc="-20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000" spc="-30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000" spc="-25" dirty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000" spc="0" dirty="0">
                <a:solidFill>
                  <a:srgbClr val="FFFFFF"/>
                </a:solidFill>
                <a:latin typeface="Verdana"/>
                <a:cs typeface="Verdana"/>
              </a:rPr>
              <a:t>g </a:t>
            </a:r>
            <a:r>
              <a:rPr sz="1000" spc="-35" dirty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1000" spc="-25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000" spc="-15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000" spc="-25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000" spc="-20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000" spc="-25" dirty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000" spc="-1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000" spc="0" dirty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1000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000" spc="-25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000" spc="0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endParaRPr sz="1000" dirty="0">
              <a:latin typeface="Verdana"/>
              <a:cs typeface="Verdana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5049643" y="2700004"/>
            <a:ext cx="1096710" cy="648538"/>
          </a:xfrm>
          <a:custGeom>
            <a:avLst/>
            <a:gdLst/>
            <a:ahLst/>
            <a:cxnLst/>
            <a:rect l="l" t="t" r="r" b="b"/>
            <a:pathLst>
              <a:path w="1096710" h="648538">
                <a:moveTo>
                  <a:pt x="113005" y="0"/>
                </a:moveTo>
                <a:lnTo>
                  <a:pt x="63479" y="487"/>
                </a:lnTo>
                <a:lnTo>
                  <a:pt x="20118" y="7614"/>
                </a:lnTo>
                <a:lnTo>
                  <a:pt x="1027" y="44407"/>
                </a:lnTo>
                <a:lnTo>
                  <a:pt x="0" y="455701"/>
                </a:lnTo>
                <a:lnTo>
                  <a:pt x="527" y="473791"/>
                </a:lnTo>
                <a:lnTo>
                  <a:pt x="16216" y="515284"/>
                </a:lnTo>
                <a:lnTo>
                  <a:pt x="54910" y="524229"/>
                </a:lnTo>
                <a:lnTo>
                  <a:pt x="299492" y="525119"/>
                </a:lnTo>
                <a:lnTo>
                  <a:pt x="548361" y="648538"/>
                </a:lnTo>
                <a:lnTo>
                  <a:pt x="518808" y="525119"/>
                </a:lnTo>
                <a:lnTo>
                  <a:pt x="1010830" y="525058"/>
                </a:lnTo>
                <a:lnTo>
                  <a:pt x="1033230" y="524632"/>
                </a:lnTo>
                <a:lnTo>
                  <a:pt x="1076591" y="517505"/>
                </a:lnTo>
                <a:lnTo>
                  <a:pt x="1095682" y="480712"/>
                </a:lnTo>
                <a:lnTo>
                  <a:pt x="1096710" y="69418"/>
                </a:lnTo>
                <a:lnTo>
                  <a:pt x="1096182" y="51328"/>
                </a:lnTo>
                <a:lnTo>
                  <a:pt x="1080493" y="9834"/>
                </a:lnTo>
                <a:lnTo>
                  <a:pt x="1041799" y="890"/>
                </a:lnTo>
                <a:lnTo>
                  <a:pt x="1021359" y="183"/>
                </a:lnTo>
                <a:lnTo>
                  <a:pt x="113005" y="0"/>
                </a:lnTo>
                <a:close/>
              </a:path>
            </a:pathLst>
          </a:custGeom>
          <a:solidFill>
            <a:srgbClr val="53312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5358744" y="2797159"/>
            <a:ext cx="675535" cy="3219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8585" marR="12700" indent="-96520">
              <a:lnSpc>
                <a:spcPct val="100000"/>
              </a:lnSpc>
            </a:pPr>
            <a:r>
              <a:rPr sz="1000" spc="-25" dirty="0">
                <a:solidFill>
                  <a:srgbClr val="FFFFFF"/>
                </a:solidFill>
                <a:latin typeface="Verdana"/>
                <a:cs typeface="Verdana"/>
              </a:rPr>
              <a:t>F</a:t>
            </a:r>
            <a:r>
              <a:rPr sz="1000" spc="-1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000" spc="-20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000" spc="-35" dirty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1000" spc="-30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000" spc="-25" dirty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000" spc="0" dirty="0">
                <a:solidFill>
                  <a:srgbClr val="FFFFFF"/>
                </a:solidFill>
                <a:latin typeface="Verdana"/>
                <a:cs typeface="Verdana"/>
              </a:rPr>
              <a:t>g </a:t>
            </a:r>
            <a:r>
              <a:rPr sz="1000" spc="-10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000" spc="-30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000" spc="-20" dirty="0">
                <a:solidFill>
                  <a:srgbClr val="FFFFFF"/>
                </a:solidFill>
                <a:latin typeface="Verdana"/>
                <a:cs typeface="Verdana"/>
              </a:rPr>
              <a:t>f</a:t>
            </a:r>
            <a:r>
              <a:rPr sz="1000" spc="0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endParaRPr sz="1000" dirty="0">
              <a:latin typeface="Verdana"/>
              <a:cs typeface="Verdana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5049643" y="1980005"/>
            <a:ext cx="1096710" cy="648538"/>
          </a:xfrm>
          <a:custGeom>
            <a:avLst/>
            <a:gdLst/>
            <a:ahLst/>
            <a:cxnLst/>
            <a:rect l="l" t="t" r="r" b="b"/>
            <a:pathLst>
              <a:path w="1096710" h="648538">
                <a:moveTo>
                  <a:pt x="113005" y="0"/>
                </a:moveTo>
                <a:lnTo>
                  <a:pt x="63479" y="487"/>
                </a:lnTo>
                <a:lnTo>
                  <a:pt x="20118" y="7614"/>
                </a:lnTo>
                <a:lnTo>
                  <a:pt x="1027" y="44407"/>
                </a:lnTo>
                <a:lnTo>
                  <a:pt x="0" y="455701"/>
                </a:lnTo>
                <a:lnTo>
                  <a:pt x="527" y="473791"/>
                </a:lnTo>
                <a:lnTo>
                  <a:pt x="16216" y="515284"/>
                </a:lnTo>
                <a:lnTo>
                  <a:pt x="54910" y="524229"/>
                </a:lnTo>
                <a:lnTo>
                  <a:pt x="299492" y="525119"/>
                </a:lnTo>
                <a:lnTo>
                  <a:pt x="224358" y="648538"/>
                </a:lnTo>
                <a:lnTo>
                  <a:pt x="518808" y="525119"/>
                </a:lnTo>
                <a:lnTo>
                  <a:pt x="1010830" y="525058"/>
                </a:lnTo>
                <a:lnTo>
                  <a:pt x="1033230" y="524632"/>
                </a:lnTo>
                <a:lnTo>
                  <a:pt x="1076591" y="517505"/>
                </a:lnTo>
                <a:lnTo>
                  <a:pt x="1095682" y="480712"/>
                </a:lnTo>
                <a:lnTo>
                  <a:pt x="1096710" y="69418"/>
                </a:lnTo>
                <a:lnTo>
                  <a:pt x="1096182" y="51328"/>
                </a:lnTo>
                <a:lnTo>
                  <a:pt x="1080493" y="9834"/>
                </a:lnTo>
                <a:lnTo>
                  <a:pt x="1041799" y="890"/>
                </a:lnTo>
                <a:lnTo>
                  <a:pt x="1021359" y="183"/>
                </a:lnTo>
                <a:lnTo>
                  <a:pt x="113005" y="0"/>
                </a:lnTo>
                <a:close/>
              </a:path>
            </a:pathLst>
          </a:custGeom>
          <a:solidFill>
            <a:srgbClr val="E58F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5150388" y="2077160"/>
            <a:ext cx="890905" cy="3219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105410">
              <a:lnSpc>
                <a:spcPct val="100000"/>
              </a:lnSpc>
            </a:pPr>
            <a:r>
              <a:rPr sz="1000" spc="-30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000" spc="-5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000" spc="-45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000" spc="-25" dirty="0">
                <a:solidFill>
                  <a:srgbClr val="FFFFFF"/>
                </a:solidFill>
                <a:latin typeface="Verdana"/>
                <a:cs typeface="Verdana"/>
              </a:rPr>
              <a:t>y</a:t>
            </a:r>
            <a:r>
              <a:rPr sz="1000" spc="-30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000" spc="-25" dirty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000" spc="0" dirty="0">
                <a:solidFill>
                  <a:srgbClr val="FFFFFF"/>
                </a:solidFill>
                <a:latin typeface="Verdana"/>
                <a:cs typeface="Verdana"/>
              </a:rPr>
              <a:t>g</a:t>
            </a:r>
            <a:r>
              <a:rPr sz="1000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000" spc="-20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000" spc="0" dirty="0">
                <a:solidFill>
                  <a:srgbClr val="FFFFFF"/>
                </a:solidFill>
                <a:latin typeface="Verdana"/>
                <a:cs typeface="Verdana"/>
              </a:rPr>
              <a:t>s </a:t>
            </a:r>
            <a:r>
              <a:rPr sz="1000" spc="-40" dirty="0">
                <a:solidFill>
                  <a:srgbClr val="FFFFFF"/>
                </a:solidFill>
                <a:latin typeface="Verdana"/>
                <a:cs typeface="Verdana"/>
              </a:rPr>
              <a:t>w</a:t>
            </a:r>
            <a:r>
              <a:rPr sz="1000" spc="-20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000" spc="-35" dirty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1000" spc="0" dirty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1000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000" spc="-20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000" spc="0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000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000" spc="-5" dirty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000" spc="-30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000" spc="0" dirty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000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000" spc="-20" dirty="0">
                <a:solidFill>
                  <a:srgbClr val="FFFFFF"/>
                </a:solidFill>
                <a:latin typeface="Verdana"/>
                <a:cs typeface="Verdana"/>
              </a:rPr>
              <a:t>b</a:t>
            </a:r>
            <a:r>
              <a:rPr sz="1000" spc="0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endParaRPr sz="1000" dirty="0">
              <a:latin typeface="Verdana"/>
              <a:cs typeface="Verdana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5049643" y="3420007"/>
            <a:ext cx="1096710" cy="648538"/>
          </a:xfrm>
          <a:custGeom>
            <a:avLst/>
            <a:gdLst/>
            <a:ahLst/>
            <a:cxnLst/>
            <a:rect l="l" t="t" r="r" b="b"/>
            <a:pathLst>
              <a:path w="1096710" h="648538">
                <a:moveTo>
                  <a:pt x="113005" y="0"/>
                </a:moveTo>
                <a:lnTo>
                  <a:pt x="63479" y="487"/>
                </a:lnTo>
                <a:lnTo>
                  <a:pt x="20118" y="7614"/>
                </a:lnTo>
                <a:lnTo>
                  <a:pt x="1027" y="44407"/>
                </a:lnTo>
                <a:lnTo>
                  <a:pt x="0" y="455701"/>
                </a:lnTo>
                <a:lnTo>
                  <a:pt x="527" y="473791"/>
                </a:lnTo>
                <a:lnTo>
                  <a:pt x="16216" y="515284"/>
                </a:lnTo>
                <a:lnTo>
                  <a:pt x="54910" y="524229"/>
                </a:lnTo>
                <a:lnTo>
                  <a:pt x="299492" y="525119"/>
                </a:lnTo>
                <a:lnTo>
                  <a:pt x="271158" y="648538"/>
                </a:lnTo>
                <a:lnTo>
                  <a:pt x="518808" y="525119"/>
                </a:lnTo>
                <a:lnTo>
                  <a:pt x="1010830" y="525058"/>
                </a:lnTo>
                <a:lnTo>
                  <a:pt x="1033230" y="524632"/>
                </a:lnTo>
                <a:lnTo>
                  <a:pt x="1076591" y="517505"/>
                </a:lnTo>
                <a:lnTo>
                  <a:pt x="1095682" y="480712"/>
                </a:lnTo>
                <a:lnTo>
                  <a:pt x="1096710" y="69418"/>
                </a:lnTo>
                <a:lnTo>
                  <a:pt x="1096182" y="51328"/>
                </a:lnTo>
                <a:lnTo>
                  <a:pt x="1080493" y="9834"/>
                </a:lnTo>
                <a:lnTo>
                  <a:pt x="1041799" y="890"/>
                </a:lnTo>
                <a:lnTo>
                  <a:pt x="1021359" y="183"/>
                </a:lnTo>
                <a:lnTo>
                  <a:pt x="113005" y="0"/>
                </a:lnTo>
                <a:close/>
              </a:path>
            </a:pathLst>
          </a:custGeom>
          <a:solidFill>
            <a:srgbClr val="D9594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5143849" y="3517162"/>
            <a:ext cx="1002503" cy="3219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36830">
              <a:lnSpc>
                <a:spcPct val="100000"/>
              </a:lnSpc>
            </a:pPr>
            <a:r>
              <a:rPr sz="1000" spc="-10" dirty="0">
                <a:solidFill>
                  <a:srgbClr val="FFFFFF"/>
                </a:solidFill>
                <a:latin typeface="Verdana"/>
                <a:cs typeface="Verdana"/>
              </a:rPr>
              <a:t>B</a:t>
            </a:r>
            <a:r>
              <a:rPr sz="1000" spc="-20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000" spc="-35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000" spc="-25" dirty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000" spc="0" dirty="0">
                <a:solidFill>
                  <a:srgbClr val="FFFFFF"/>
                </a:solidFill>
                <a:latin typeface="Verdana"/>
                <a:cs typeface="Verdana"/>
              </a:rPr>
              <a:t>g</a:t>
            </a:r>
            <a:r>
              <a:rPr sz="1000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000" spc="-30" dirty="0">
                <a:solidFill>
                  <a:srgbClr val="FFFFFF"/>
                </a:solidFill>
                <a:latin typeface="Verdana"/>
                <a:cs typeface="Verdana"/>
              </a:rPr>
              <a:t>val</a:t>
            </a:r>
            <a:r>
              <a:rPr sz="1000" spc="-25" dirty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1000" spc="-1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000" spc="0" dirty="0">
                <a:solidFill>
                  <a:srgbClr val="FFFFFF"/>
                </a:solidFill>
                <a:latin typeface="Verdana"/>
                <a:cs typeface="Verdana"/>
              </a:rPr>
              <a:t>d </a:t>
            </a:r>
            <a:r>
              <a:rPr sz="1000" spc="-30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000" spc="-25" dirty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000" spc="0" dirty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1000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000" spc="-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000" spc="-1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000" spc="-20" dirty="0">
                <a:solidFill>
                  <a:srgbClr val="FFFFFF"/>
                </a:solidFill>
                <a:latin typeface="Verdana"/>
                <a:cs typeface="Verdana"/>
              </a:rPr>
              <a:t>sp</a:t>
            </a:r>
            <a:r>
              <a:rPr sz="1000" spc="-1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000" spc="5" dirty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000" spc="-25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000" spc="-1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000" spc="0" dirty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endParaRPr sz="1000" dirty="0">
              <a:latin typeface="Verdana"/>
              <a:cs typeface="Verdana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5049643" y="4140006"/>
            <a:ext cx="1096710" cy="648538"/>
          </a:xfrm>
          <a:custGeom>
            <a:avLst/>
            <a:gdLst/>
            <a:ahLst/>
            <a:cxnLst/>
            <a:rect l="l" t="t" r="r" b="b"/>
            <a:pathLst>
              <a:path w="1096710" h="648538">
                <a:moveTo>
                  <a:pt x="113005" y="0"/>
                </a:moveTo>
                <a:lnTo>
                  <a:pt x="63479" y="487"/>
                </a:lnTo>
                <a:lnTo>
                  <a:pt x="20118" y="7614"/>
                </a:lnTo>
                <a:lnTo>
                  <a:pt x="1027" y="44407"/>
                </a:lnTo>
                <a:lnTo>
                  <a:pt x="0" y="455701"/>
                </a:lnTo>
                <a:lnTo>
                  <a:pt x="527" y="473791"/>
                </a:lnTo>
                <a:lnTo>
                  <a:pt x="16216" y="515284"/>
                </a:lnTo>
                <a:lnTo>
                  <a:pt x="54910" y="524229"/>
                </a:lnTo>
                <a:lnTo>
                  <a:pt x="299492" y="525119"/>
                </a:lnTo>
                <a:lnTo>
                  <a:pt x="548361" y="648538"/>
                </a:lnTo>
                <a:lnTo>
                  <a:pt x="518808" y="525119"/>
                </a:lnTo>
                <a:lnTo>
                  <a:pt x="1010830" y="525058"/>
                </a:lnTo>
                <a:lnTo>
                  <a:pt x="1033230" y="524632"/>
                </a:lnTo>
                <a:lnTo>
                  <a:pt x="1076591" y="517505"/>
                </a:lnTo>
                <a:lnTo>
                  <a:pt x="1095682" y="480712"/>
                </a:lnTo>
                <a:lnTo>
                  <a:pt x="1096710" y="69418"/>
                </a:lnTo>
                <a:lnTo>
                  <a:pt x="1096182" y="51328"/>
                </a:lnTo>
                <a:lnTo>
                  <a:pt x="1080493" y="9834"/>
                </a:lnTo>
                <a:lnTo>
                  <a:pt x="1041799" y="890"/>
                </a:lnTo>
                <a:lnTo>
                  <a:pt x="1021359" y="183"/>
                </a:lnTo>
                <a:lnTo>
                  <a:pt x="113005" y="0"/>
                </a:lnTo>
                <a:close/>
              </a:path>
            </a:pathLst>
          </a:custGeom>
          <a:solidFill>
            <a:srgbClr val="E58F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5141469" y="4237162"/>
            <a:ext cx="892810" cy="3219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58750" marR="12700" indent="-146685">
              <a:lnSpc>
                <a:spcPct val="100000"/>
              </a:lnSpc>
            </a:pPr>
            <a:r>
              <a:rPr sz="1000" spc="-30" dirty="0">
                <a:solidFill>
                  <a:srgbClr val="FFFFFF"/>
                </a:solidFill>
                <a:latin typeface="Verdana"/>
                <a:cs typeface="Verdana"/>
              </a:rPr>
              <a:t>H</a:t>
            </a:r>
            <a:r>
              <a:rPr sz="1000" spc="-45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000" spc="-25" dirty="0">
                <a:solidFill>
                  <a:srgbClr val="FFFFFF"/>
                </a:solidFill>
                <a:latin typeface="Verdana"/>
                <a:cs typeface="Verdana"/>
              </a:rPr>
              <a:t>v</a:t>
            </a:r>
            <a:r>
              <a:rPr sz="1000" spc="-30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000" spc="-25" dirty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000" spc="0" dirty="0">
                <a:solidFill>
                  <a:srgbClr val="FFFFFF"/>
                </a:solidFill>
                <a:latin typeface="Verdana"/>
                <a:cs typeface="Verdana"/>
              </a:rPr>
              <a:t>g</a:t>
            </a:r>
            <a:r>
              <a:rPr sz="1000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000" spc="-20" dirty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sz="1000" spc="-1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000" spc="-25" dirty="0">
                <a:solidFill>
                  <a:srgbClr val="FFFFFF"/>
                </a:solidFill>
                <a:latin typeface="Verdana"/>
                <a:cs typeface="Verdana"/>
              </a:rPr>
              <a:t>ople t</a:t>
            </a:r>
            <a:r>
              <a:rPr sz="1000" spc="0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000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000" spc="-20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000" spc="-25" dirty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1000" spc="0" dirty="0">
                <a:solidFill>
                  <a:srgbClr val="FFFFFF"/>
                </a:solidFill>
                <a:latin typeface="Verdana"/>
                <a:cs typeface="Verdana"/>
              </a:rPr>
              <a:t>y</a:t>
            </a:r>
            <a:r>
              <a:rPr sz="1000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000" spc="-25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000" spc="0" dirty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endParaRPr sz="10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0" cy="839990"/>
          </a:xfrm>
          <a:custGeom>
            <a:avLst/>
            <a:gdLst/>
            <a:ahLst/>
            <a:cxnLst/>
            <a:rect l="l" t="t" r="r" b="b"/>
            <a:pathLst>
              <a:path h="839990">
                <a:moveTo>
                  <a:pt x="0" y="839990"/>
                </a:moveTo>
                <a:lnTo>
                  <a:pt x="0" y="0"/>
                </a:lnTo>
                <a:lnTo>
                  <a:pt x="0" y="839990"/>
                </a:lnTo>
                <a:close/>
              </a:path>
            </a:pathLst>
          </a:custGeom>
          <a:solidFill>
            <a:srgbClr val="C6C6C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007300" y="5051582"/>
            <a:ext cx="349885" cy="1695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-90" dirty="0">
                <a:solidFill>
                  <a:srgbClr val="575756"/>
                </a:solidFill>
                <a:latin typeface="Verdana"/>
                <a:cs typeface="Verdana"/>
              </a:rPr>
              <a:t>0</a:t>
            </a:r>
            <a:r>
              <a:rPr sz="1000" spc="-120" dirty="0">
                <a:solidFill>
                  <a:srgbClr val="575756"/>
                </a:solidFill>
                <a:latin typeface="Verdana"/>
                <a:cs typeface="Verdana"/>
              </a:rPr>
              <a:t>4</a:t>
            </a:r>
            <a:r>
              <a:rPr sz="1000" spc="-130" dirty="0">
                <a:solidFill>
                  <a:srgbClr val="575756"/>
                </a:solidFill>
                <a:latin typeface="Verdana"/>
                <a:cs typeface="Verdana"/>
              </a:rPr>
              <a:t>/</a:t>
            </a:r>
            <a:r>
              <a:rPr sz="1000" spc="-114" dirty="0">
                <a:solidFill>
                  <a:srgbClr val="575756"/>
                </a:solidFill>
                <a:latin typeface="Verdana"/>
                <a:cs typeface="Verdana"/>
              </a:rPr>
              <a:t>0</a:t>
            </a:r>
            <a:r>
              <a:rPr sz="1000" spc="0" dirty="0">
                <a:solidFill>
                  <a:srgbClr val="575756"/>
                </a:solidFill>
                <a:latin typeface="Verdana"/>
                <a:cs typeface="Verdana"/>
              </a:rPr>
              <a:t>5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88000" y="5038418"/>
            <a:ext cx="7056005" cy="0"/>
          </a:xfrm>
          <a:custGeom>
            <a:avLst/>
            <a:gdLst/>
            <a:ahLst/>
            <a:cxnLst/>
            <a:rect l="l" t="t" r="r" b="b"/>
            <a:pathLst>
              <a:path w="7056005">
                <a:moveTo>
                  <a:pt x="0" y="0"/>
                </a:moveTo>
                <a:lnTo>
                  <a:pt x="7056005" y="0"/>
                </a:lnTo>
              </a:path>
            </a:pathLst>
          </a:custGeom>
          <a:ln w="3175">
            <a:solidFill>
              <a:srgbClr val="0042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7559992" cy="839990"/>
          </a:xfrm>
          <a:custGeom>
            <a:avLst/>
            <a:gdLst/>
            <a:ahLst/>
            <a:cxnLst/>
            <a:rect l="l" t="t" r="r" b="b"/>
            <a:pathLst>
              <a:path w="7559992" h="839990">
                <a:moveTo>
                  <a:pt x="0" y="839990"/>
                </a:moveTo>
                <a:lnTo>
                  <a:pt x="7559992" y="839990"/>
                </a:lnTo>
                <a:lnTo>
                  <a:pt x="7559992" y="0"/>
                </a:lnTo>
                <a:lnTo>
                  <a:pt x="0" y="0"/>
                </a:lnTo>
                <a:lnTo>
                  <a:pt x="0" y="839990"/>
                </a:lnTo>
                <a:close/>
              </a:path>
            </a:pathLst>
          </a:custGeom>
          <a:solidFill>
            <a:srgbClr val="53312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2"/>
            <a:ext cx="0" cy="839990"/>
          </a:xfrm>
          <a:custGeom>
            <a:avLst/>
            <a:gdLst/>
            <a:ahLst/>
            <a:cxnLst/>
            <a:rect l="l" t="t" r="r" b="b"/>
            <a:pathLst>
              <a:path h="83999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53312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4455">
              <a:lnSpc>
                <a:spcPct val="100000"/>
              </a:lnSpc>
            </a:pPr>
            <a:r>
              <a:rPr sz="1800" b="1" spc="-160" dirty="0">
                <a:solidFill>
                  <a:srgbClr val="D9594C"/>
                </a:solidFill>
                <a:latin typeface="Verdana"/>
                <a:cs typeface="Verdana"/>
              </a:rPr>
              <a:t>P</a:t>
            </a:r>
            <a:r>
              <a:rPr sz="1800" b="1" spc="-80" dirty="0">
                <a:solidFill>
                  <a:srgbClr val="D9594C"/>
                </a:solidFill>
                <a:latin typeface="Verdana"/>
                <a:cs typeface="Verdana"/>
              </a:rPr>
              <a:t>e</a:t>
            </a:r>
            <a:r>
              <a:rPr sz="1800" b="1" spc="-70" dirty="0">
                <a:solidFill>
                  <a:srgbClr val="D9594C"/>
                </a:solidFill>
                <a:latin typeface="Verdana"/>
                <a:cs typeface="Verdana"/>
              </a:rPr>
              <a:t>r</a:t>
            </a:r>
            <a:r>
              <a:rPr sz="1800" b="1" spc="-105" dirty="0">
                <a:solidFill>
                  <a:srgbClr val="D9594C"/>
                </a:solidFill>
                <a:latin typeface="Verdana"/>
                <a:cs typeface="Verdana"/>
              </a:rPr>
              <a:t>son</a:t>
            </a:r>
            <a:r>
              <a:rPr sz="1800" b="1" spc="-100" dirty="0">
                <a:solidFill>
                  <a:srgbClr val="D9594C"/>
                </a:solidFill>
                <a:latin typeface="Verdana"/>
                <a:cs typeface="Verdana"/>
              </a:rPr>
              <a:t>a</a:t>
            </a:r>
            <a:r>
              <a:rPr sz="1800" b="1" spc="-65" dirty="0">
                <a:solidFill>
                  <a:srgbClr val="D9594C"/>
                </a:solidFill>
                <a:latin typeface="Verdana"/>
                <a:cs typeface="Verdana"/>
              </a:rPr>
              <a:t>l</a:t>
            </a:r>
            <a:r>
              <a:rPr sz="1800" b="1" spc="-30" dirty="0">
                <a:solidFill>
                  <a:srgbClr val="D9594C"/>
                </a:solidFill>
                <a:latin typeface="Verdana"/>
                <a:cs typeface="Verdana"/>
              </a:rPr>
              <a:t> </a:t>
            </a:r>
            <a:r>
              <a:rPr sz="1800" b="1" spc="-105" dirty="0">
                <a:solidFill>
                  <a:srgbClr val="D9594C"/>
                </a:solidFill>
                <a:latin typeface="Verdana"/>
                <a:cs typeface="Verdana"/>
              </a:rPr>
              <a:t>out</a:t>
            </a:r>
            <a:r>
              <a:rPr sz="1800" b="1" spc="-100" dirty="0">
                <a:solidFill>
                  <a:srgbClr val="D9594C"/>
                </a:solidFill>
                <a:latin typeface="Verdana"/>
                <a:cs typeface="Verdana"/>
              </a:rPr>
              <a:t>com</a:t>
            </a:r>
            <a:r>
              <a:rPr sz="1800" b="1" spc="-65" dirty="0">
                <a:solidFill>
                  <a:srgbClr val="D9594C"/>
                </a:solidFill>
                <a:latin typeface="Verdana"/>
                <a:cs typeface="Verdana"/>
              </a:rPr>
              <a:t>es</a:t>
            </a:r>
            <a:r>
              <a:rPr sz="1800" b="1" spc="-30" dirty="0">
                <a:solidFill>
                  <a:srgbClr val="D9594C"/>
                </a:solidFill>
                <a:latin typeface="Verdana"/>
                <a:cs typeface="Verdana"/>
              </a:rPr>
              <a:t> </a:t>
            </a:r>
            <a:r>
              <a:rPr sz="1800" b="1" spc="-95" dirty="0">
                <a:solidFill>
                  <a:srgbClr val="D9594C"/>
                </a:solidFill>
                <a:latin typeface="Verdana"/>
                <a:cs typeface="Verdana"/>
              </a:rPr>
              <a:t>a</a:t>
            </a:r>
            <a:r>
              <a:rPr sz="1800" b="1" spc="-120" dirty="0">
                <a:solidFill>
                  <a:srgbClr val="D9594C"/>
                </a:solidFill>
                <a:latin typeface="Verdana"/>
                <a:cs typeface="Verdana"/>
              </a:rPr>
              <a:t>pp</a:t>
            </a:r>
            <a:r>
              <a:rPr sz="1800" b="1" spc="-75" dirty="0">
                <a:solidFill>
                  <a:srgbClr val="D9594C"/>
                </a:solidFill>
                <a:latin typeface="Verdana"/>
                <a:cs typeface="Verdana"/>
              </a:rPr>
              <a:t>r</a:t>
            </a:r>
            <a:r>
              <a:rPr sz="1800" b="1" spc="-100" dirty="0">
                <a:solidFill>
                  <a:srgbClr val="D9594C"/>
                </a:solidFill>
                <a:latin typeface="Verdana"/>
                <a:cs typeface="Verdana"/>
              </a:rPr>
              <a:t>o</a:t>
            </a:r>
            <a:r>
              <a:rPr sz="1800" b="1" spc="-90" dirty="0">
                <a:solidFill>
                  <a:srgbClr val="D9594C"/>
                </a:solidFill>
                <a:latin typeface="Verdana"/>
                <a:cs typeface="Verdana"/>
              </a:rPr>
              <a:t>a</a:t>
            </a:r>
            <a:r>
              <a:rPr sz="1800" b="1" spc="-60" dirty="0">
                <a:solidFill>
                  <a:srgbClr val="D9594C"/>
                </a:solidFill>
                <a:latin typeface="Verdana"/>
                <a:cs typeface="Verdana"/>
              </a:rPr>
              <a:t>c</a:t>
            </a:r>
            <a:r>
              <a:rPr sz="1800" b="1" spc="-120" dirty="0">
                <a:solidFill>
                  <a:srgbClr val="D9594C"/>
                </a:solidFill>
                <a:latin typeface="Verdana"/>
                <a:cs typeface="Verdana"/>
              </a:rPr>
              <a:t>h</a:t>
            </a:r>
            <a:r>
              <a:rPr sz="1800" b="1" spc="-65" dirty="0">
                <a:solidFill>
                  <a:srgbClr val="D9594C"/>
                </a:solidFill>
                <a:latin typeface="Verdana"/>
                <a:cs typeface="Verdana"/>
              </a:rPr>
              <a:t>es</a:t>
            </a:r>
            <a:r>
              <a:rPr sz="1800" b="1" spc="-30" dirty="0">
                <a:solidFill>
                  <a:srgbClr val="D9594C"/>
                </a:solidFill>
                <a:latin typeface="Verdana"/>
                <a:cs typeface="Verdana"/>
              </a:rPr>
              <a:t> </a:t>
            </a:r>
            <a:r>
              <a:rPr sz="1800" b="1" spc="-90" dirty="0">
                <a:solidFill>
                  <a:srgbClr val="D9594C"/>
                </a:solidFill>
                <a:latin typeface="Verdana"/>
                <a:cs typeface="Verdana"/>
              </a:rPr>
              <a:t>in</a:t>
            </a:r>
            <a:r>
              <a:rPr sz="1800" b="1" spc="-30" dirty="0">
                <a:solidFill>
                  <a:srgbClr val="D9594C"/>
                </a:solidFill>
                <a:latin typeface="Verdana"/>
                <a:cs typeface="Verdana"/>
              </a:rPr>
              <a:t> </a:t>
            </a:r>
            <a:r>
              <a:rPr sz="1800" b="1" spc="-60" dirty="0">
                <a:solidFill>
                  <a:srgbClr val="D9594C"/>
                </a:solidFill>
                <a:latin typeface="Verdana"/>
                <a:cs typeface="Verdana"/>
              </a:rPr>
              <a:t>a</a:t>
            </a:r>
            <a:r>
              <a:rPr sz="1800" b="1" spc="-30" dirty="0">
                <a:solidFill>
                  <a:srgbClr val="D9594C"/>
                </a:solidFill>
                <a:latin typeface="Verdana"/>
                <a:cs typeface="Verdana"/>
              </a:rPr>
              <a:t> </a:t>
            </a:r>
            <a:r>
              <a:rPr sz="1800" b="1" spc="-125" dirty="0">
                <a:solidFill>
                  <a:srgbClr val="D9594C"/>
                </a:solidFill>
                <a:latin typeface="Verdana"/>
                <a:cs typeface="Verdana"/>
              </a:rPr>
              <a:t>n</a:t>
            </a:r>
            <a:r>
              <a:rPr sz="1800" b="1" spc="-120" dirty="0">
                <a:solidFill>
                  <a:srgbClr val="D9594C"/>
                </a:solidFill>
                <a:latin typeface="Verdana"/>
                <a:cs typeface="Verdana"/>
              </a:rPr>
              <a:t>u</a:t>
            </a:r>
            <a:r>
              <a:rPr sz="1800" b="1" spc="-60" dirty="0">
                <a:solidFill>
                  <a:srgbClr val="D9594C"/>
                </a:solidFill>
                <a:latin typeface="Verdana"/>
                <a:cs typeface="Verdana"/>
              </a:rPr>
              <a:t>t</a:t>
            </a:r>
            <a:r>
              <a:rPr sz="1800" b="1" spc="-95" dirty="0">
                <a:solidFill>
                  <a:srgbClr val="D9594C"/>
                </a:solidFill>
                <a:latin typeface="Verdana"/>
                <a:cs typeface="Verdana"/>
              </a:rPr>
              <a:t>s</a:t>
            </a:r>
            <a:r>
              <a:rPr sz="1800" b="1" spc="-120" dirty="0">
                <a:solidFill>
                  <a:srgbClr val="D9594C"/>
                </a:solidFill>
                <a:latin typeface="Verdana"/>
                <a:cs typeface="Verdana"/>
              </a:rPr>
              <a:t>h</a:t>
            </a:r>
            <a:r>
              <a:rPr sz="1800" b="1" spc="-85" dirty="0">
                <a:solidFill>
                  <a:srgbClr val="D9594C"/>
                </a:solidFill>
                <a:latin typeface="Verdana"/>
                <a:cs typeface="Verdana"/>
              </a:rPr>
              <a:t>e</a:t>
            </a:r>
            <a:r>
              <a:rPr sz="1800" b="1" spc="-110" dirty="0">
                <a:solidFill>
                  <a:srgbClr val="D9594C"/>
                </a:solidFill>
                <a:latin typeface="Verdana"/>
                <a:cs typeface="Verdana"/>
              </a:rPr>
              <a:t>l</a:t>
            </a:r>
            <a:r>
              <a:rPr sz="1800" b="1" spc="-65" dirty="0">
                <a:solidFill>
                  <a:srgbClr val="D9594C"/>
                </a:solidFill>
                <a:latin typeface="Verdana"/>
                <a:cs typeface="Verdana"/>
              </a:rPr>
              <a:t>l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2"/>
            <a:ext cx="0" cy="839990"/>
          </a:xfrm>
          <a:custGeom>
            <a:avLst/>
            <a:gdLst/>
            <a:ahLst/>
            <a:cxnLst/>
            <a:rect l="l" t="t" r="r" b="b"/>
            <a:pathLst>
              <a:path h="83999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53312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03300" y="1234795"/>
            <a:ext cx="5968365" cy="10033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ts val="1300"/>
              </a:lnSpc>
            </a:pP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na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ou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om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pp</a:t>
            </a:r>
            <a:r>
              <a:rPr sz="1100" spc="-1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me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k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160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nd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v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du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re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4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6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5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k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g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5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45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95" dirty="0">
                <a:solidFill>
                  <a:srgbClr val="575756"/>
                </a:solidFill>
                <a:latin typeface="Verdana"/>
                <a:cs typeface="Verdana"/>
              </a:rPr>
              <a:t>b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re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d 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se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b="1" spc="-95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po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4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wh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v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y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but</a:t>
            </a:r>
            <a:r>
              <a:rPr sz="1100" spc="-5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,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di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pe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6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,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ami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-135" dirty="0">
                <a:solidFill>
                  <a:srgbClr val="575756"/>
                </a:solidFill>
                <a:latin typeface="Verdana"/>
                <a:cs typeface="Verdana"/>
              </a:rPr>
              <a:t>y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,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rs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mun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y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5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as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se</a:t>
            </a:r>
            <a:r>
              <a:rPr sz="1100" spc="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vi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ce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.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me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b="1" spc="-10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v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160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y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fr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y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35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y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ee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d 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95" dirty="0">
                <a:solidFill>
                  <a:srgbClr val="575756"/>
                </a:solidFill>
                <a:latin typeface="Verdana"/>
                <a:cs typeface="Verdana"/>
              </a:rPr>
              <a:t>b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le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4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d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hi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se</a:t>
            </a:r>
            <a:r>
              <a:rPr sz="1100" spc="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vi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on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.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y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se</a:t>
            </a:r>
            <a:r>
              <a:rPr sz="1100" spc="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vi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la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al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ea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y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5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rk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endParaRPr sz="1100">
              <a:latin typeface="Verdana"/>
              <a:cs typeface="Verdana"/>
            </a:endParaRPr>
          </a:p>
          <a:p>
            <a:pPr marL="12700">
              <a:lnSpc>
                <a:spcPts val="1260"/>
              </a:lnSpc>
            </a:pP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5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130" dirty="0">
                <a:solidFill>
                  <a:srgbClr val="575756"/>
                </a:solidFill>
                <a:latin typeface="Verdana"/>
                <a:cs typeface="Verdana"/>
              </a:rPr>
              <a:t>y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.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871639" y="180257"/>
            <a:ext cx="472363" cy="539750"/>
          </a:xfrm>
          <a:custGeom>
            <a:avLst/>
            <a:gdLst/>
            <a:ahLst/>
            <a:cxnLst/>
            <a:rect l="l" t="t" r="r" b="b"/>
            <a:pathLst>
              <a:path w="472363" h="539750">
                <a:moveTo>
                  <a:pt x="248373" y="461010"/>
                </a:moveTo>
                <a:lnTo>
                  <a:pt x="245046" y="461010"/>
                </a:lnTo>
                <a:lnTo>
                  <a:pt x="207899" y="497840"/>
                </a:lnTo>
                <a:lnTo>
                  <a:pt x="207352" y="499110"/>
                </a:lnTo>
                <a:lnTo>
                  <a:pt x="207352" y="502920"/>
                </a:lnTo>
                <a:lnTo>
                  <a:pt x="207899" y="504190"/>
                </a:lnTo>
                <a:lnTo>
                  <a:pt x="243941" y="539750"/>
                </a:lnTo>
                <a:lnTo>
                  <a:pt x="249478" y="539750"/>
                </a:lnTo>
                <a:lnTo>
                  <a:pt x="252806" y="535940"/>
                </a:lnTo>
                <a:lnTo>
                  <a:pt x="252806" y="533400"/>
                </a:lnTo>
                <a:lnTo>
                  <a:pt x="226199" y="506730"/>
                </a:lnTo>
                <a:lnTo>
                  <a:pt x="236181" y="506730"/>
                </a:lnTo>
                <a:lnTo>
                  <a:pt x="255532" y="505460"/>
                </a:lnTo>
                <a:lnTo>
                  <a:pt x="274455" y="502920"/>
                </a:lnTo>
                <a:lnTo>
                  <a:pt x="292890" y="499110"/>
                </a:lnTo>
                <a:lnTo>
                  <a:pt x="306304" y="495300"/>
                </a:lnTo>
                <a:lnTo>
                  <a:pt x="226199" y="495300"/>
                </a:lnTo>
                <a:lnTo>
                  <a:pt x="252806" y="468630"/>
                </a:lnTo>
                <a:lnTo>
                  <a:pt x="252806" y="466090"/>
                </a:lnTo>
                <a:lnTo>
                  <a:pt x="248373" y="461010"/>
                </a:lnTo>
                <a:close/>
              </a:path>
              <a:path w="472363" h="539750">
                <a:moveTo>
                  <a:pt x="469582" y="265430"/>
                </a:moveTo>
                <a:lnTo>
                  <a:pt x="463486" y="265430"/>
                </a:lnTo>
                <a:lnTo>
                  <a:pt x="461276" y="266700"/>
                </a:lnTo>
                <a:lnTo>
                  <a:pt x="461223" y="271780"/>
                </a:lnTo>
                <a:lnTo>
                  <a:pt x="460529" y="288290"/>
                </a:lnTo>
                <a:lnTo>
                  <a:pt x="449788" y="341630"/>
                </a:lnTo>
                <a:lnTo>
                  <a:pt x="427519" y="388620"/>
                </a:lnTo>
                <a:lnTo>
                  <a:pt x="395297" y="429260"/>
                </a:lnTo>
                <a:lnTo>
                  <a:pt x="354691" y="462280"/>
                </a:lnTo>
                <a:lnTo>
                  <a:pt x="307277" y="483870"/>
                </a:lnTo>
                <a:lnTo>
                  <a:pt x="254624" y="495300"/>
                </a:lnTo>
                <a:lnTo>
                  <a:pt x="306304" y="495300"/>
                </a:lnTo>
                <a:lnTo>
                  <a:pt x="344654" y="480060"/>
                </a:lnTo>
                <a:lnTo>
                  <a:pt x="389825" y="449580"/>
                </a:lnTo>
                <a:lnTo>
                  <a:pt x="426751" y="410210"/>
                </a:lnTo>
                <a:lnTo>
                  <a:pt x="453782" y="361950"/>
                </a:lnTo>
                <a:lnTo>
                  <a:pt x="469268" y="308610"/>
                </a:lnTo>
                <a:lnTo>
                  <a:pt x="472363" y="266700"/>
                </a:lnTo>
                <a:lnTo>
                  <a:pt x="469582" y="265430"/>
                </a:lnTo>
                <a:close/>
              </a:path>
              <a:path w="472363" h="539750">
                <a:moveTo>
                  <a:pt x="144180" y="350520"/>
                </a:moveTo>
                <a:lnTo>
                  <a:pt x="130612" y="350520"/>
                </a:lnTo>
                <a:lnTo>
                  <a:pt x="138846" y="360680"/>
                </a:lnTo>
                <a:lnTo>
                  <a:pt x="147976" y="369570"/>
                </a:lnTo>
                <a:lnTo>
                  <a:pt x="158000" y="377190"/>
                </a:lnTo>
                <a:lnTo>
                  <a:pt x="151904" y="392430"/>
                </a:lnTo>
                <a:lnTo>
                  <a:pt x="150241" y="396240"/>
                </a:lnTo>
                <a:lnTo>
                  <a:pt x="150241" y="402590"/>
                </a:lnTo>
                <a:lnTo>
                  <a:pt x="154127" y="411480"/>
                </a:lnTo>
                <a:lnTo>
                  <a:pt x="158000" y="415290"/>
                </a:lnTo>
                <a:lnTo>
                  <a:pt x="162445" y="417830"/>
                </a:lnTo>
                <a:lnTo>
                  <a:pt x="183515" y="426720"/>
                </a:lnTo>
                <a:lnTo>
                  <a:pt x="185724" y="426720"/>
                </a:lnTo>
                <a:lnTo>
                  <a:pt x="187947" y="427990"/>
                </a:lnTo>
                <a:lnTo>
                  <a:pt x="198475" y="427990"/>
                </a:lnTo>
                <a:lnTo>
                  <a:pt x="205689" y="422910"/>
                </a:lnTo>
                <a:lnTo>
                  <a:pt x="207350" y="419100"/>
                </a:lnTo>
                <a:lnTo>
                  <a:pt x="192379" y="419100"/>
                </a:lnTo>
                <a:lnTo>
                  <a:pt x="188493" y="417830"/>
                </a:lnTo>
                <a:lnTo>
                  <a:pt x="167436" y="408940"/>
                </a:lnTo>
                <a:lnTo>
                  <a:pt x="165214" y="407670"/>
                </a:lnTo>
                <a:lnTo>
                  <a:pt x="163550" y="406400"/>
                </a:lnTo>
                <a:lnTo>
                  <a:pt x="162445" y="402590"/>
                </a:lnTo>
                <a:lnTo>
                  <a:pt x="162445" y="400050"/>
                </a:lnTo>
                <a:lnTo>
                  <a:pt x="162991" y="398780"/>
                </a:lnTo>
                <a:lnTo>
                  <a:pt x="170764" y="378460"/>
                </a:lnTo>
                <a:lnTo>
                  <a:pt x="171869" y="377190"/>
                </a:lnTo>
                <a:lnTo>
                  <a:pt x="170764" y="374650"/>
                </a:lnTo>
                <a:lnTo>
                  <a:pt x="161194" y="367030"/>
                </a:lnTo>
                <a:lnTo>
                  <a:pt x="151584" y="358140"/>
                </a:lnTo>
                <a:lnTo>
                  <a:pt x="144180" y="350520"/>
                </a:lnTo>
                <a:close/>
              </a:path>
              <a:path w="472363" h="539750">
                <a:moveTo>
                  <a:pt x="269025" y="401320"/>
                </a:moveTo>
                <a:lnTo>
                  <a:pt x="257251" y="401320"/>
                </a:lnTo>
                <a:lnTo>
                  <a:pt x="263347" y="416560"/>
                </a:lnTo>
                <a:lnTo>
                  <a:pt x="266674" y="422910"/>
                </a:lnTo>
                <a:lnTo>
                  <a:pt x="273329" y="427990"/>
                </a:lnTo>
                <a:lnTo>
                  <a:pt x="283298" y="427990"/>
                </a:lnTo>
                <a:lnTo>
                  <a:pt x="286080" y="426720"/>
                </a:lnTo>
                <a:lnTo>
                  <a:pt x="288290" y="426720"/>
                </a:lnTo>
                <a:lnTo>
                  <a:pt x="303818" y="419100"/>
                </a:lnTo>
                <a:lnTo>
                  <a:pt x="279984" y="419100"/>
                </a:lnTo>
                <a:lnTo>
                  <a:pt x="275539" y="417830"/>
                </a:lnTo>
                <a:lnTo>
                  <a:pt x="273875" y="414020"/>
                </a:lnTo>
                <a:lnTo>
                  <a:pt x="269025" y="401320"/>
                </a:lnTo>
                <a:close/>
              </a:path>
              <a:path w="472363" h="539750">
                <a:moveTo>
                  <a:pt x="210121" y="389890"/>
                </a:moveTo>
                <a:lnTo>
                  <a:pt x="207899" y="391160"/>
                </a:lnTo>
                <a:lnTo>
                  <a:pt x="206794" y="393700"/>
                </a:lnTo>
                <a:lnTo>
                  <a:pt x="199034" y="414020"/>
                </a:lnTo>
                <a:lnTo>
                  <a:pt x="197370" y="417830"/>
                </a:lnTo>
                <a:lnTo>
                  <a:pt x="192379" y="419100"/>
                </a:lnTo>
                <a:lnTo>
                  <a:pt x="207350" y="419100"/>
                </a:lnTo>
                <a:lnTo>
                  <a:pt x="208457" y="416560"/>
                </a:lnTo>
                <a:lnTo>
                  <a:pt x="219414" y="401320"/>
                </a:lnTo>
                <a:lnTo>
                  <a:pt x="269025" y="401320"/>
                </a:lnTo>
                <a:lnTo>
                  <a:pt x="266115" y="393700"/>
                </a:lnTo>
                <a:lnTo>
                  <a:pt x="238054" y="393700"/>
                </a:lnTo>
                <a:lnTo>
                  <a:pt x="212890" y="391160"/>
                </a:lnTo>
                <a:lnTo>
                  <a:pt x="210121" y="389890"/>
                </a:lnTo>
                <a:close/>
              </a:path>
              <a:path w="472363" h="539750">
                <a:moveTo>
                  <a:pt x="342074" y="335280"/>
                </a:moveTo>
                <a:lnTo>
                  <a:pt x="339305" y="336550"/>
                </a:lnTo>
                <a:lnTo>
                  <a:pt x="332337" y="346710"/>
                </a:lnTo>
                <a:lnTo>
                  <a:pt x="323983" y="355600"/>
                </a:lnTo>
                <a:lnTo>
                  <a:pt x="314660" y="364490"/>
                </a:lnTo>
                <a:lnTo>
                  <a:pt x="304368" y="372110"/>
                </a:lnTo>
                <a:lnTo>
                  <a:pt x="302158" y="373380"/>
                </a:lnTo>
                <a:lnTo>
                  <a:pt x="301040" y="377190"/>
                </a:lnTo>
                <a:lnTo>
                  <a:pt x="302158" y="378460"/>
                </a:lnTo>
                <a:lnTo>
                  <a:pt x="309918" y="398780"/>
                </a:lnTo>
                <a:lnTo>
                  <a:pt x="311581" y="402590"/>
                </a:lnTo>
                <a:lnTo>
                  <a:pt x="309359" y="407670"/>
                </a:lnTo>
                <a:lnTo>
                  <a:pt x="305485" y="408940"/>
                </a:lnTo>
                <a:lnTo>
                  <a:pt x="284416" y="417830"/>
                </a:lnTo>
                <a:lnTo>
                  <a:pt x="279984" y="419100"/>
                </a:lnTo>
                <a:lnTo>
                  <a:pt x="303818" y="419100"/>
                </a:lnTo>
                <a:lnTo>
                  <a:pt x="314171" y="414020"/>
                </a:lnTo>
                <a:lnTo>
                  <a:pt x="320662" y="403860"/>
                </a:lnTo>
                <a:lnTo>
                  <a:pt x="319900" y="392430"/>
                </a:lnTo>
                <a:lnTo>
                  <a:pt x="317241" y="374650"/>
                </a:lnTo>
                <a:lnTo>
                  <a:pt x="326971" y="367030"/>
                </a:lnTo>
                <a:lnTo>
                  <a:pt x="335804" y="356870"/>
                </a:lnTo>
                <a:lnTo>
                  <a:pt x="343738" y="347980"/>
                </a:lnTo>
                <a:lnTo>
                  <a:pt x="381993" y="347980"/>
                </a:lnTo>
                <a:lnTo>
                  <a:pt x="383100" y="345440"/>
                </a:lnTo>
                <a:lnTo>
                  <a:pt x="364807" y="345440"/>
                </a:lnTo>
                <a:lnTo>
                  <a:pt x="363689" y="344170"/>
                </a:lnTo>
                <a:lnTo>
                  <a:pt x="344284" y="336550"/>
                </a:lnTo>
                <a:lnTo>
                  <a:pt x="342074" y="335280"/>
                </a:lnTo>
                <a:close/>
              </a:path>
              <a:path w="472363" h="539750">
                <a:moveTo>
                  <a:pt x="257251" y="401320"/>
                </a:moveTo>
                <a:lnTo>
                  <a:pt x="219414" y="401320"/>
                </a:lnTo>
                <a:lnTo>
                  <a:pt x="232171" y="402590"/>
                </a:lnTo>
                <a:lnTo>
                  <a:pt x="244812" y="402590"/>
                </a:lnTo>
                <a:lnTo>
                  <a:pt x="257251" y="401320"/>
                </a:lnTo>
                <a:close/>
              </a:path>
              <a:path w="472363" h="539750">
                <a:moveTo>
                  <a:pt x="265569" y="391160"/>
                </a:moveTo>
                <a:lnTo>
                  <a:pt x="261124" y="391160"/>
                </a:lnTo>
                <a:lnTo>
                  <a:pt x="250671" y="392430"/>
                </a:lnTo>
                <a:lnTo>
                  <a:pt x="238054" y="393700"/>
                </a:lnTo>
                <a:lnTo>
                  <a:pt x="266115" y="393700"/>
                </a:lnTo>
                <a:lnTo>
                  <a:pt x="265569" y="391160"/>
                </a:lnTo>
                <a:close/>
              </a:path>
              <a:path w="472363" h="539750">
                <a:moveTo>
                  <a:pt x="111429" y="185420"/>
                </a:moveTo>
                <a:lnTo>
                  <a:pt x="98679" y="185420"/>
                </a:lnTo>
                <a:lnTo>
                  <a:pt x="91478" y="189230"/>
                </a:lnTo>
                <a:lnTo>
                  <a:pt x="88709" y="196850"/>
                </a:lnTo>
                <a:lnTo>
                  <a:pt x="79832" y="217170"/>
                </a:lnTo>
                <a:lnTo>
                  <a:pt x="78168" y="222250"/>
                </a:lnTo>
                <a:lnTo>
                  <a:pt x="78168" y="227330"/>
                </a:lnTo>
                <a:lnTo>
                  <a:pt x="79832" y="232410"/>
                </a:lnTo>
                <a:lnTo>
                  <a:pt x="82054" y="237490"/>
                </a:lnTo>
                <a:lnTo>
                  <a:pt x="85928" y="240030"/>
                </a:lnTo>
                <a:lnTo>
                  <a:pt x="90373" y="242570"/>
                </a:lnTo>
                <a:lnTo>
                  <a:pt x="104122" y="254000"/>
                </a:lnTo>
                <a:lnTo>
                  <a:pt x="103365" y="264160"/>
                </a:lnTo>
                <a:lnTo>
                  <a:pt x="103287" y="273050"/>
                </a:lnTo>
                <a:lnTo>
                  <a:pt x="103398" y="279400"/>
                </a:lnTo>
                <a:lnTo>
                  <a:pt x="104787" y="290830"/>
                </a:lnTo>
                <a:lnTo>
                  <a:pt x="84997" y="299720"/>
                </a:lnTo>
                <a:lnTo>
                  <a:pt x="78513" y="309880"/>
                </a:lnTo>
                <a:lnTo>
                  <a:pt x="79286" y="322580"/>
                </a:lnTo>
                <a:lnTo>
                  <a:pt x="88150" y="344170"/>
                </a:lnTo>
                <a:lnTo>
                  <a:pt x="91478" y="350520"/>
                </a:lnTo>
                <a:lnTo>
                  <a:pt x="98132" y="355600"/>
                </a:lnTo>
                <a:lnTo>
                  <a:pt x="108115" y="355600"/>
                </a:lnTo>
                <a:lnTo>
                  <a:pt x="110883" y="354330"/>
                </a:lnTo>
                <a:lnTo>
                  <a:pt x="113093" y="353060"/>
                </a:lnTo>
                <a:lnTo>
                  <a:pt x="130612" y="350520"/>
                </a:lnTo>
                <a:lnTo>
                  <a:pt x="144180" y="350520"/>
                </a:lnTo>
                <a:lnTo>
                  <a:pt x="142946" y="349250"/>
                </a:lnTo>
                <a:lnTo>
                  <a:pt x="141080" y="346710"/>
                </a:lnTo>
                <a:lnTo>
                  <a:pt x="104787" y="346710"/>
                </a:lnTo>
                <a:lnTo>
                  <a:pt x="100342" y="344170"/>
                </a:lnTo>
                <a:lnTo>
                  <a:pt x="98679" y="340360"/>
                </a:lnTo>
                <a:lnTo>
                  <a:pt x="89814" y="318770"/>
                </a:lnTo>
                <a:lnTo>
                  <a:pt x="88150" y="314960"/>
                </a:lnTo>
                <a:lnTo>
                  <a:pt x="90373" y="309880"/>
                </a:lnTo>
                <a:lnTo>
                  <a:pt x="94246" y="308610"/>
                </a:lnTo>
                <a:lnTo>
                  <a:pt x="113652" y="300990"/>
                </a:lnTo>
                <a:lnTo>
                  <a:pt x="115874" y="299720"/>
                </a:lnTo>
                <a:lnTo>
                  <a:pt x="117538" y="297180"/>
                </a:lnTo>
                <a:lnTo>
                  <a:pt x="115385" y="285750"/>
                </a:lnTo>
                <a:lnTo>
                  <a:pt x="114584" y="274320"/>
                </a:lnTo>
                <a:lnTo>
                  <a:pt x="114654" y="269240"/>
                </a:lnTo>
                <a:lnTo>
                  <a:pt x="115026" y="260350"/>
                </a:lnTo>
                <a:lnTo>
                  <a:pt x="116979" y="247650"/>
                </a:lnTo>
                <a:lnTo>
                  <a:pt x="117538" y="245110"/>
                </a:lnTo>
                <a:lnTo>
                  <a:pt x="115874" y="242570"/>
                </a:lnTo>
                <a:lnTo>
                  <a:pt x="113652" y="241300"/>
                </a:lnTo>
                <a:lnTo>
                  <a:pt x="94246" y="233680"/>
                </a:lnTo>
                <a:lnTo>
                  <a:pt x="92036" y="232410"/>
                </a:lnTo>
                <a:lnTo>
                  <a:pt x="90373" y="231140"/>
                </a:lnTo>
                <a:lnTo>
                  <a:pt x="89255" y="227330"/>
                </a:lnTo>
                <a:lnTo>
                  <a:pt x="89255" y="226060"/>
                </a:lnTo>
                <a:lnTo>
                  <a:pt x="89814" y="223520"/>
                </a:lnTo>
                <a:lnTo>
                  <a:pt x="98679" y="201930"/>
                </a:lnTo>
                <a:lnTo>
                  <a:pt x="100342" y="198120"/>
                </a:lnTo>
                <a:lnTo>
                  <a:pt x="105333" y="195580"/>
                </a:lnTo>
                <a:lnTo>
                  <a:pt x="140574" y="195580"/>
                </a:lnTo>
                <a:lnTo>
                  <a:pt x="142960" y="193040"/>
                </a:lnTo>
                <a:lnTo>
                  <a:pt x="128625" y="193040"/>
                </a:lnTo>
                <a:lnTo>
                  <a:pt x="113652" y="186690"/>
                </a:lnTo>
                <a:lnTo>
                  <a:pt x="111429" y="185420"/>
                </a:lnTo>
                <a:close/>
              </a:path>
              <a:path w="472363" h="539750">
                <a:moveTo>
                  <a:pt x="381993" y="347980"/>
                </a:moveTo>
                <a:lnTo>
                  <a:pt x="343738" y="347980"/>
                </a:lnTo>
                <a:lnTo>
                  <a:pt x="358711" y="353060"/>
                </a:lnTo>
                <a:lnTo>
                  <a:pt x="363143" y="355600"/>
                </a:lnTo>
                <a:lnTo>
                  <a:pt x="373672" y="355600"/>
                </a:lnTo>
                <a:lnTo>
                  <a:pt x="380885" y="350520"/>
                </a:lnTo>
                <a:lnTo>
                  <a:pt x="381993" y="347980"/>
                </a:lnTo>
                <a:close/>
              </a:path>
              <a:path w="472363" h="539750">
                <a:moveTo>
                  <a:pt x="130835" y="335280"/>
                </a:moveTo>
                <a:lnTo>
                  <a:pt x="128625" y="336550"/>
                </a:lnTo>
                <a:lnTo>
                  <a:pt x="109220" y="344170"/>
                </a:lnTo>
                <a:lnTo>
                  <a:pt x="104787" y="346710"/>
                </a:lnTo>
                <a:lnTo>
                  <a:pt x="141080" y="346710"/>
                </a:lnTo>
                <a:lnTo>
                  <a:pt x="133616" y="336550"/>
                </a:lnTo>
                <a:lnTo>
                  <a:pt x="130835" y="335280"/>
                </a:lnTo>
                <a:close/>
              </a:path>
              <a:path w="472363" h="539750">
                <a:moveTo>
                  <a:pt x="383657" y="195580"/>
                </a:moveTo>
                <a:lnTo>
                  <a:pt x="367017" y="195580"/>
                </a:lnTo>
                <a:lnTo>
                  <a:pt x="371462" y="196850"/>
                </a:lnTo>
                <a:lnTo>
                  <a:pt x="373126" y="200660"/>
                </a:lnTo>
                <a:lnTo>
                  <a:pt x="381990" y="222250"/>
                </a:lnTo>
                <a:lnTo>
                  <a:pt x="382549" y="224790"/>
                </a:lnTo>
                <a:lnTo>
                  <a:pt x="382549" y="226060"/>
                </a:lnTo>
                <a:lnTo>
                  <a:pt x="381990" y="228600"/>
                </a:lnTo>
                <a:lnTo>
                  <a:pt x="380885" y="229870"/>
                </a:lnTo>
                <a:lnTo>
                  <a:pt x="379768" y="232410"/>
                </a:lnTo>
                <a:lnTo>
                  <a:pt x="377558" y="233680"/>
                </a:lnTo>
                <a:lnTo>
                  <a:pt x="358152" y="241300"/>
                </a:lnTo>
                <a:lnTo>
                  <a:pt x="355930" y="242570"/>
                </a:lnTo>
                <a:lnTo>
                  <a:pt x="354266" y="243840"/>
                </a:lnTo>
                <a:lnTo>
                  <a:pt x="356418" y="256540"/>
                </a:lnTo>
                <a:lnTo>
                  <a:pt x="357131" y="266700"/>
                </a:lnTo>
                <a:lnTo>
                  <a:pt x="357203" y="271780"/>
                </a:lnTo>
                <a:lnTo>
                  <a:pt x="356778" y="281940"/>
                </a:lnTo>
                <a:lnTo>
                  <a:pt x="354825" y="294640"/>
                </a:lnTo>
                <a:lnTo>
                  <a:pt x="354266" y="295910"/>
                </a:lnTo>
                <a:lnTo>
                  <a:pt x="355930" y="299720"/>
                </a:lnTo>
                <a:lnTo>
                  <a:pt x="358152" y="299720"/>
                </a:lnTo>
                <a:lnTo>
                  <a:pt x="378104" y="308610"/>
                </a:lnTo>
                <a:lnTo>
                  <a:pt x="380326" y="309880"/>
                </a:lnTo>
                <a:lnTo>
                  <a:pt x="381990" y="311150"/>
                </a:lnTo>
                <a:lnTo>
                  <a:pt x="383095" y="314960"/>
                </a:lnTo>
                <a:lnTo>
                  <a:pt x="383095" y="317500"/>
                </a:lnTo>
                <a:lnTo>
                  <a:pt x="382549" y="318770"/>
                </a:lnTo>
                <a:lnTo>
                  <a:pt x="373672" y="340360"/>
                </a:lnTo>
                <a:lnTo>
                  <a:pt x="372567" y="344170"/>
                </a:lnTo>
                <a:lnTo>
                  <a:pt x="369798" y="345440"/>
                </a:lnTo>
                <a:lnTo>
                  <a:pt x="383100" y="345440"/>
                </a:lnTo>
                <a:lnTo>
                  <a:pt x="383654" y="344170"/>
                </a:lnTo>
                <a:lnTo>
                  <a:pt x="392518" y="322580"/>
                </a:lnTo>
                <a:lnTo>
                  <a:pt x="394182" y="317500"/>
                </a:lnTo>
                <a:lnTo>
                  <a:pt x="394182" y="312420"/>
                </a:lnTo>
                <a:lnTo>
                  <a:pt x="390309" y="303530"/>
                </a:lnTo>
                <a:lnTo>
                  <a:pt x="386422" y="299720"/>
                </a:lnTo>
                <a:lnTo>
                  <a:pt x="381990" y="297180"/>
                </a:lnTo>
                <a:lnTo>
                  <a:pt x="367682" y="287020"/>
                </a:lnTo>
                <a:lnTo>
                  <a:pt x="368533" y="275590"/>
                </a:lnTo>
                <a:lnTo>
                  <a:pt x="368450" y="264160"/>
                </a:lnTo>
                <a:lnTo>
                  <a:pt x="368406" y="261620"/>
                </a:lnTo>
                <a:lnTo>
                  <a:pt x="367017" y="248920"/>
                </a:lnTo>
                <a:lnTo>
                  <a:pt x="381990" y="242570"/>
                </a:lnTo>
                <a:lnTo>
                  <a:pt x="386422" y="241300"/>
                </a:lnTo>
                <a:lnTo>
                  <a:pt x="390855" y="236220"/>
                </a:lnTo>
                <a:lnTo>
                  <a:pt x="395300" y="227330"/>
                </a:lnTo>
                <a:lnTo>
                  <a:pt x="395300" y="222250"/>
                </a:lnTo>
                <a:lnTo>
                  <a:pt x="383657" y="195580"/>
                </a:lnTo>
                <a:close/>
              </a:path>
              <a:path w="472363" h="539750">
                <a:moveTo>
                  <a:pt x="246333" y="205740"/>
                </a:moveTo>
                <a:lnTo>
                  <a:pt x="231685" y="205740"/>
                </a:lnTo>
                <a:lnTo>
                  <a:pt x="220427" y="207010"/>
                </a:lnTo>
                <a:lnTo>
                  <a:pt x="186983" y="227330"/>
                </a:lnTo>
                <a:lnTo>
                  <a:pt x="170868" y="271780"/>
                </a:lnTo>
                <a:lnTo>
                  <a:pt x="172216" y="284480"/>
                </a:lnTo>
                <a:lnTo>
                  <a:pt x="200970" y="325120"/>
                </a:lnTo>
                <a:lnTo>
                  <a:pt x="240868" y="336550"/>
                </a:lnTo>
                <a:lnTo>
                  <a:pt x="252178" y="334010"/>
                </a:lnTo>
                <a:lnTo>
                  <a:pt x="266303" y="328930"/>
                </a:lnTo>
                <a:lnTo>
                  <a:pt x="272609" y="325120"/>
                </a:lnTo>
                <a:lnTo>
                  <a:pt x="235858" y="325120"/>
                </a:lnTo>
                <a:lnTo>
                  <a:pt x="222962" y="323850"/>
                </a:lnTo>
                <a:lnTo>
                  <a:pt x="191322" y="300990"/>
                </a:lnTo>
                <a:lnTo>
                  <a:pt x="181839" y="276860"/>
                </a:lnTo>
                <a:lnTo>
                  <a:pt x="181959" y="264160"/>
                </a:lnTo>
                <a:lnTo>
                  <a:pt x="207380" y="224790"/>
                </a:lnTo>
                <a:lnTo>
                  <a:pt x="230052" y="215900"/>
                </a:lnTo>
                <a:lnTo>
                  <a:pt x="272958" y="215900"/>
                </a:lnTo>
                <a:lnTo>
                  <a:pt x="271501" y="214630"/>
                </a:lnTo>
                <a:lnTo>
                  <a:pt x="259658" y="209550"/>
                </a:lnTo>
                <a:lnTo>
                  <a:pt x="246333" y="205740"/>
                </a:lnTo>
                <a:close/>
              </a:path>
              <a:path w="472363" h="539750">
                <a:moveTo>
                  <a:pt x="272958" y="215900"/>
                </a:moveTo>
                <a:lnTo>
                  <a:pt x="246842" y="215900"/>
                </a:lnTo>
                <a:lnTo>
                  <a:pt x="259562" y="220980"/>
                </a:lnTo>
                <a:lnTo>
                  <a:pt x="270778" y="227330"/>
                </a:lnTo>
                <a:lnTo>
                  <a:pt x="279972" y="237490"/>
                </a:lnTo>
                <a:lnTo>
                  <a:pt x="286626" y="248920"/>
                </a:lnTo>
                <a:lnTo>
                  <a:pt x="290109" y="261620"/>
                </a:lnTo>
                <a:lnTo>
                  <a:pt x="290746" y="274320"/>
                </a:lnTo>
                <a:lnTo>
                  <a:pt x="288690" y="285750"/>
                </a:lnTo>
                <a:lnTo>
                  <a:pt x="257251" y="321310"/>
                </a:lnTo>
                <a:lnTo>
                  <a:pt x="243382" y="325120"/>
                </a:lnTo>
                <a:lnTo>
                  <a:pt x="272609" y="325120"/>
                </a:lnTo>
                <a:lnTo>
                  <a:pt x="297972" y="293370"/>
                </a:lnTo>
                <a:lnTo>
                  <a:pt x="302145" y="270510"/>
                </a:lnTo>
                <a:lnTo>
                  <a:pt x="300864" y="257810"/>
                </a:lnTo>
                <a:lnTo>
                  <a:pt x="297167" y="245110"/>
                </a:lnTo>
                <a:lnTo>
                  <a:pt x="296555" y="243840"/>
                </a:lnTo>
                <a:lnTo>
                  <a:pt x="290107" y="232410"/>
                </a:lnTo>
                <a:lnTo>
                  <a:pt x="281703" y="223520"/>
                </a:lnTo>
                <a:lnTo>
                  <a:pt x="272958" y="215900"/>
                </a:lnTo>
                <a:close/>
              </a:path>
              <a:path w="472363" h="539750">
                <a:moveTo>
                  <a:pt x="226758" y="0"/>
                </a:moveTo>
                <a:lnTo>
                  <a:pt x="223431" y="0"/>
                </a:lnTo>
                <a:lnTo>
                  <a:pt x="218986" y="3810"/>
                </a:lnTo>
                <a:lnTo>
                  <a:pt x="218986" y="7620"/>
                </a:lnTo>
                <a:lnTo>
                  <a:pt x="221208" y="10160"/>
                </a:lnTo>
                <a:lnTo>
                  <a:pt x="246164" y="34290"/>
                </a:lnTo>
                <a:lnTo>
                  <a:pt x="236181" y="34290"/>
                </a:lnTo>
                <a:lnTo>
                  <a:pt x="197908" y="36830"/>
                </a:lnTo>
                <a:lnTo>
                  <a:pt x="144312" y="53340"/>
                </a:lnTo>
                <a:lnTo>
                  <a:pt x="96760" y="80010"/>
                </a:lnTo>
                <a:lnTo>
                  <a:pt x="56903" y="116840"/>
                </a:lnTo>
                <a:lnTo>
                  <a:pt x="26390" y="161290"/>
                </a:lnTo>
                <a:lnTo>
                  <a:pt x="6872" y="213360"/>
                </a:lnTo>
                <a:lnTo>
                  <a:pt x="784" y="251460"/>
                </a:lnTo>
                <a:lnTo>
                  <a:pt x="0" y="274320"/>
                </a:lnTo>
                <a:lnTo>
                  <a:pt x="2222" y="275590"/>
                </a:lnTo>
                <a:lnTo>
                  <a:pt x="8864" y="275590"/>
                </a:lnTo>
                <a:lnTo>
                  <a:pt x="11087" y="274320"/>
                </a:lnTo>
                <a:lnTo>
                  <a:pt x="11136" y="269240"/>
                </a:lnTo>
                <a:lnTo>
                  <a:pt x="11834" y="251460"/>
                </a:lnTo>
                <a:lnTo>
                  <a:pt x="22574" y="199390"/>
                </a:lnTo>
                <a:lnTo>
                  <a:pt x="44840" y="152400"/>
                </a:lnTo>
                <a:lnTo>
                  <a:pt x="77062" y="111760"/>
                </a:lnTo>
                <a:lnTo>
                  <a:pt x="117666" y="78740"/>
                </a:lnTo>
                <a:lnTo>
                  <a:pt x="165081" y="57150"/>
                </a:lnTo>
                <a:lnTo>
                  <a:pt x="217737" y="45720"/>
                </a:lnTo>
                <a:lnTo>
                  <a:pt x="260852" y="45720"/>
                </a:lnTo>
                <a:lnTo>
                  <a:pt x="263347" y="43180"/>
                </a:lnTo>
                <a:lnTo>
                  <a:pt x="264452" y="43180"/>
                </a:lnTo>
                <a:lnTo>
                  <a:pt x="264452" y="38100"/>
                </a:lnTo>
                <a:lnTo>
                  <a:pt x="263906" y="36830"/>
                </a:lnTo>
                <a:lnTo>
                  <a:pt x="226758" y="0"/>
                </a:lnTo>
                <a:close/>
              </a:path>
              <a:path w="472363" h="539750">
                <a:moveTo>
                  <a:pt x="140574" y="195580"/>
                </a:moveTo>
                <a:lnTo>
                  <a:pt x="105333" y="195580"/>
                </a:lnTo>
                <a:lnTo>
                  <a:pt x="109220" y="198120"/>
                </a:lnTo>
                <a:lnTo>
                  <a:pt x="128625" y="205740"/>
                </a:lnTo>
                <a:lnTo>
                  <a:pt x="133616" y="205740"/>
                </a:lnTo>
                <a:lnTo>
                  <a:pt x="140574" y="195580"/>
                </a:lnTo>
                <a:close/>
              </a:path>
              <a:path w="472363" h="539750">
                <a:moveTo>
                  <a:pt x="306908" y="121920"/>
                </a:moveTo>
                <a:lnTo>
                  <a:pt x="279425" y="121920"/>
                </a:lnTo>
                <a:lnTo>
                  <a:pt x="283298" y="123190"/>
                </a:lnTo>
                <a:lnTo>
                  <a:pt x="304368" y="132080"/>
                </a:lnTo>
                <a:lnTo>
                  <a:pt x="306590" y="133350"/>
                </a:lnTo>
                <a:lnTo>
                  <a:pt x="308254" y="134620"/>
                </a:lnTo>
                <a:lnTo>
                  <a:pt x="309359" y="138430"/>
                </a:lnTo>
                <a:lnTo>
                  <a:pt x="309359" y="140970"/>
                </a:lnTo>
                <a:lnTo>
                  <a:pt x="308813" y="142240"/>
                </a:lnTo>
                <a:lnTo>
                  <a:pt x="301040" y="162560"/>
                </a:lnTo>
                <a:lnTo>
                  <a:pt x="299935" y="165100"/>
                </a:lnTo>
                <a:lnTo>
                  <a:pt x="301040" y="167640"/>
                </a:lnTo>
                <a:lnTo>
                  <a:pt x="310610" y="173990"/>
                </a:lnTo>
                <a:lnTo>
                  <a:pt x="320220" y="182880"/>
                </a:lnTo>
                <a:lnTo>
                  <a:pt x="328858" y="191770"/>
                </a:lnTo>
                <a:lnTo>
                  <a:pt x="338188" y="204470"/>
                </a:lnTo>
                <a:lnTo>
                  <a:pt x="340969" y="205740"/>
                </a:lnTo>
                <a:lnTo>
                  <a:pt x="343179" y="204470"/>
                </a:lnTo>
                <a:lnTo>
                  <a:pt x="362585" y="196850"/>
                </a:lnTo>
                <a:lnTo>
                  <a:pt x="367017" y="195580"/>
                </a:lnTo>
                <a:lnTo>
                  <a:pt x="383657" y="195580"/>
                </a:lnTo>
                <a:lnTo>
                  <a:pt x="380885" y="189230"/>
                </a:lnTo>
                <a:lnTo>
                  <a:pt x="341742" y="189230"/>
                </a:lnTo>
                <a:lnTo>
                  <a:pt x="333513" y="179070"/>
                </a:lnTo>
                <a:lnTo>
                  <a:pt x="324382" y="170180"/>
                </a:lnTo>
                <a:lnTo>
                  <a:pt x="314350" y="162560"/>
                </a:lnTo>
                <a:lnTo>
                  <a:pt x="320446" y="147320"/>
                </a:lnTo>
                <a:lnTo>
                  <a:pt x="322110" y="143510"/>
                </a:lnTo>
                <a:lnTo>
                  <a:pt x="322110" y="138430"/>
                </a:lnTo>
                <a:lnTo>
                  <a:pt x="320446" y="133350"/>
                </a:lnTo>
                <a:lnTo>
                  <a:pt x="318236" y="128270"/>
                </a:lnTo>
                <a:lnTo>
                  <a:pt x="314350" y="125730"/>
                </a:lnTo>
                <a:lnTo>
                  <a:pt x="309918" y="123190"/>
                </a:lnTo>
                <a:lnTo>
                  <a:pt x="306908" y="121920"/>
                </a:lnTo>
                <a:close/>
              </a:path>
              <a:path w="472363" h="539750">
                <a:moveTo>
                  <a:pt x="199034" y="111760"/>
                </a:moveTo>
                <a:lnTo>
                  <a:pt x="189052" y="111760"/>
                </a:lnTo>
                <a:lnTo>
                  <a:pt x="186283" y="113030"/>
                </a:lnTo>
                <a:lnTo>
                  <a:pt x="184061" y="114300"/>
                </a:lnTo>
                <a:lnTo>
                  <a:pt x="158186" y="125730"/>
                </a:lnTo>
                <a:lnTo>
                  <a:pt x="151695" y="135890"/>
                </a:lnTo>
                <a:lnTo>
                  <a:pt x="152463" y="147320"/>
                </a:lnTo>
                <a:lnTo>
                  <a:pt x="155116" y="165100"/>
                </a:lnTo>
                <a:lnTo>
                  <a:pt x="145387" y="173990"/>
                </a:lnTo>
                <a:lnTo>
                  <a:pt x="136558" y="182880"/>
                </a:lnTo>
                <a:lnTo>
                  <a:pt x="128625" y="193040"/>
                </a:lnTo>
                <a:lnTo>
                  <a:pt x="142960" y="193040"/>
                </a:lnTo>
                <a:lnTo>
                  <a:pt x="148924" y="186690"/>
                </a:lnTo>
                <a:lnTo>
                  <a:pt x="158247" y="177800"/>
                </a:lnTo>
                <a:lnTo>
                  <a:pt x="168541" y="170180"/>
                </a:lnTo>
                <a:lnTo>
                  <a:pt x="170764" y="168910"/>
                </a:lnTo>
                <a:lnTo>
                  <a:pt x="171869" y="165100"/>
                </a:lnTo>
                <a:lnTo>
                  <a:pt x="170764" y="163830"/>
                </a:lnTo>
                <a:lnTo>
                  <a:pt x="162991" y="143510"/>
                </a:lnTo>
                <a:lnTo>
                  <a:pt x="161328" y="139700"/>
                </a:lnTo>
                <a:lnTo>
                  <a:pt x="163550" y="134620"/>
                </a:lnTo>
                <a:lnTo>
                  <a:pt x="167436" y="133350"/>
                </a:lnTo>
                <a:lnTo>
                  <a:pt x="188493" y="124460"/>
                </a:lnTo>
                <a:lnTo>
                  <a:pt x="192938" y="123190"/>
                </a:lnTo>
                <a:lnTo>
                  <a:pt x="208460" y="123190"/>
                </a:lnTo>
                <a:lnTo>
                  <a:pt x="205689" y="116840"/>
                </a:lnTo>
                <a:lnTo>
                  <a:pt x="199034" y="111760"/>
                </a:lnTo>
                <a:close/>
              </a:path>
              <a:path w="472363" h="539750">
                <a:moveTo>
                  <a:pt x="374230" y="185420"/>
                </a:moveTo>
                <a:lnTo>
                  <a:pt x="361480" y="185420"/>
                </a:lnTo>
                <a:lnTo>
                  <a:pt x="359257" y="186690"/>
                </a:lnTo>
                <a:lnTo>
                  <a:pt x="341742" y="189230"/>
                </a:lnTo>
                <a:lnTo>
                  <a:pt x="380885" y="189230"/>
                </a:lnTo>
                <a:lnTo>
                  <a:pt x="374230" y="185420"/>
                </a:lnTo>
                <a:close/>
              </a:path>
              <a:path w="472363" h="539750">
                <a:moveTo>
                  <a:pt x="208460" y="123190"/>
                </a:moveTo>
                <a:lnTo>
                  <a:pt x="192938" y="123190"/>
                </a:lnTo>
                <a:lnTo>
                  <a:pt x="197370" y="125730"/>
                </a:lnTo>
                <a:lnTo>
                  <a:pt x="199034" y="129540"/>
                </a:lnTo>
                <a:lnTo>
                  <a:pt x="206794" y="148590"/>
                </a:lnTo>
                <a:lnTo>
                  <a:pt x="207899" y="151130"/>
                </a:lnTo>
                <a:lnTo>
                  <a:pt x="210121" y="152400"/>
                </a:lnTo>
                <a:lnTo>
                  <a:pt x="222244" y="149860"/>
                </a:lnTo>
                <a:lnTo>
                  <a:pt x="265563" y="149860"/>
                </a:lnTo>
                <a:lnTo>
                  <a:pt x="266115" y="148590"/>
                </a:lnTo>
                <a:lnTo>
                  <a:pt x="269443" y="138430"/>
                </a:lnTo>
                <a:lnTo>
                  <a:pt x="215112" y="138430"/>
                </a:lnTo>
                <a:lnTo>
                  <a:pt x="208460" y="123190"/>
                </a:lnTo>
                <a:close/>
              </a:path>
              <a:path w="472363" h="539750">
                <a:moveTo>
                  <a:pt x="265563" y="149860"/>
                </a:moveTo>
                <a:lnTo>
                  <a:pt x="247498" y="149860"/>
                </a:lnTo>
                <a:lnTo>
                  <a:pt x="260019" y="151130"/>
                </a:lnTo>
                <a:lnTo>
                  <a:pt x="262242" y="152400"/>
                </a:lnTo>
                <a:lnTo>
                  <a:pt x="265010" y="151130"/>
                </a:lnTo>
                <a:lnTo>
                  <a:pt x="265563" y="149860"/>
                </a:lnTo>
                <a:close/>
              </a:path>
              <a:path w="472363" h="539750">
                <a:moveTo>
                  <a:pt x="240185" y="137160"/>
                </a:moveTo>
                <a:lnTo>
                  <a:pt x="227545" y="137160"/>
                </a:lnTo>
                <a:lnTo>
                  <a:pt x="215112" y="138430"/>
                </a:lnTo>
                <a:lnTo>
                  <a:pt x="252945" y="138430"/>
                </a:lnTo>
                <a:lnTo>
                  <a:pt x="240185" y="137160"/>
                </a:lnTo>
                <a:close/>
              </a:path>
              <a:path w="472363" h="539750">
                <a:moveTo>
                  <a:pt x="284416" y="111760"/>
                </a:moveTo>
                <a:lnTo>
                  <a:pt x="273875" y="111760"/>
                </a:lnTo>
                <a:lnTo>
                  <a:pt x="266674" y="116840"/>
                </a:lnTo>
                <a:lnTo>
                  <a:pt x="263906" y="124460"/>
                </a:lnTo>
                <a:lnTo>
                  <a:pt x="252945" y="138430"/>
                </a:lnTo>
                <a:lnTo>
                  <a:pt x="269443" y="138430"/>
                </a:lnTo>
                <a:lnTo>
                  <a:pt x="272770" y="128270"/>
                </a:lnTo>
                <a:lnTo>
                  <a:pt x="274434" y="124460"/>
                </a:lnTo>
                <a:lnTo>
                  <a:pt x="279425" y="121920"/>
                </a:lnTo>
                <a:lnTo>
                  <a:pt x="306908" y="121920"/>
                </a:lnTo>
                <a:lnTo>
                  <a:pt x="288848" y="114300"/>
                </a:lnTo>
                <a:lnTo>
                  <a:pt x="284416" y="111760"/>
                </a:lnTo>
                <a:close/>
              </a:path>
              <a:path w="472363" h="539750">
                <a:moveTo>
                  <a:pt x="260852" y="45720"/>
                </a:moveTo>
                <a:lnTo>
                  <a:pt x="246164" y="45720"/>
                </a:lnTo>
                <a:lnTo>
                  <a:pt x="219544" y="72390"/>
                </a:lnTo>
                <a:lnTo>
                  <a:pt x="219544" y="74930"/>
                </a:lnTo>
                <a:lnTo>
                  <a:pt x="222872" y="78740"/>
                </a:lnTo>
                <a:lnTo>
                  <a:pt x="228422" y="78740"/>
                </a:lnTo>
                <a:lnTo>
                  <a:pt x="260852" y="45720"/>
                </a:lnTo>
                <a:close/>
              </a:path>
            </a:pathLst>
          </a:custGeom>
          <a:solidFill>
            <a:srgbClr val="D9594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828643" y="2799825"/>
            <a:ext cx="1002830" cy="351993"/>
          </a:xfrm>
          <a:custGeom>
            <a:avLst/>
            <a:gdLst/>
            <a:ahLst/>
            <a:cxnLst/>
            <a:rect l="l" t="t" r="r" b="b"/>
            <a:pathLst>
              <a:path w="1002830" h="351993">
                <a:moveTo>
                  <a:pt x="0" y="0"/>
                </a:moveTo>
                <a:lnTo>
                  <a:pt x="935113" y="0"/>
                </a:lnTo>
                <a:lnTo>
                  <a:pt x="1002830" y="351993"/>
                </a:lnTo>
              </a:path>
            </a:pathLst>
          </a:custGeom>
          <a:ln w="12699">
            <a:solidFill>
              <a:srgbClr val="D9594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985482" y="2799825"/>
            <a:ext cx="1021334" cy="351955"/>
          </a:xfrm>
          <a:custGeom>
            <a:avLst/>
            <a:gdLst/>
            <a:ahLst/>
            <a:cxnLst/>
            <a:rect l="l" t="t" r="r" b="b"/>
            <a:pathLst>
              <a:path w="1021334" h="351955">
                <a:moveTo>
                  <a:pt x="1021334" y="0"/>
                </a:moveTo>
                <a:lnTo>
                  <a:pt x="68961" y="0"/>
                </a:lnTo>
                <a:lnTo>
                  <a:pt x="0" y="351955"/>
                </a:lnTo>
              </a:path>
            </a:pathLst>
          </a:custGeom>
          <a:ln w="12700">
            <a:solidFill>
              <a:srgbClr val="D9594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508290" y="4202162"/>
            <a:ext cx="1284401" cy="676694"/>
          </a:xfrm>
          <a:custGeom>
            <a:avLst/>
            <a:gdLst/>
            <a:ahLst/>
            <a:cxnLst/>
            <a:rect l="l" t="t" r="r" b="b"/>
            <a:pathLst>
              <a:path w="1284401" h="676694">
                <a:moveTo>
                  <a:pt x="0" y="676694"/>
                </a:moveTo>
                <a:lnTo>
                  <a:pt x="1216685" y="676694"/>
                </a:lnTo>
                <a:lnTo>
                  <a:pt x="1284401" y="0"/>
                </a:lnTo>
              </a:path>
            </a:pathLst>
          </a:custGeom>
          <a:ln w="12700">
            <a:solidFill>
              <a:srgbClr val="D9594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514348" y="3186369"/>
            <a:ext cx="1597037" cy="100406"/>
          </a:xfrm>
          <a:custGeom>
            <a:avLst/>
            <a:gdLst/>
            <a:ahLst/>
            <a:cxnLst/>
            <a:rect l="l" t="t" r="r" b="b"/>
            <a:pathLst>
              <a:path w="1597037" h="100406">
                <a:moveTo>
                  <a:pt x="1597037" y="0"/>
                </a:moveTo>
                <a:lnTo>
                  <a:pt x="176275" y="0"/>
                </a:lnTo>
                <a:lnTo>
                  <a:pt x="0" y="100406"/>
                </a:lnTo>
              </a:path>
            </a:pathLst>
          </a:custGeom>
          <a:ln w="12700">
            <a:solidFill>
              <a:srgbClr val="D9594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413171" y="3521473"/>
            <a:ext cx="1871014" cy="100215"/>
          </a:xfrm>
          <a:custGeom>
            <a:avLst/>
            <a:gdLst/>
            <a:ahLst/>
            <a:cxnLst/>
            <a:rect l="l" t="t" r="r" b="b"/>
            <a:pathLst>
              <a:path w="1871014" h="100215">
                <a:moveTo>
                  <a:pt x="1871014" y="0"/>
                </a:moveTo>
                <a:lnTo>
                  <a:pt x="206514" y="0"/>
                </a:lnTo>
                <a:lnTo>
                  <a:pt x="0" y="100215"/>
                </a:lnTo>
              </a:path>
            </a:pathLst>
          </a:custGeom>
          <a:ln w="12700">
            <a:solidFill>
              <a:srgbClr val="D9594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350171" y="4064406"/>
            <a:ext cx="1050899" cy="325856"/>
          </a:xfrm>
          <a:custGeom>
            <a:avLst/>
            <a:gdLst/>
            <a:ahLst/>
            <a:cxnLst/>
            <a:rect l="l" t="t" r="r" b="b"/>
            <a:pathLst>
              <a:path w="1050899" h="325856">
                <a:moveTo>
                  <a:pt x="1050899" y="325856"/>
                </a:moveTo>
                <a:lnTo>
                  <a:pt x="336829" y="325856"/>
                </a:lnTo>
                <a:lnTo>
                  <a:pt x="0" y="0"/>
                </a:lnTo>
              </a:path>
            </a:pathLst>
          </a:custGeom>
          <a:ln w="12700">
            <a:solidFill>
              <a:srgbClr val="D9594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592203" y="3778210"/>
            <a:ext cx="1745983" cy="230022"/>
          </a:xfrm>
          <a:custGeom>
            <a:avLst/>
            <a:gdLst/>
            <a:ahLst/>
            <a:cxnLst/>
            <a:rect l="l" t="t" r="r" b="b"/>
            <a:pathLst>
              <a:path w="1745983" h="230022">
                <a:moveTo>
                  <a:pt x="1745983" y="230022"/>
                </a:moveTo>
                <a:lnTo>
                  <a:pt x="607999" y="230022"/>
                </a:lnTo>
                <a:lnTo>
                  <a:pt x="0" y="0"/>
                </a:lnTo>
              </a:path>
            </a:pathLst>
          </a:custGeom>
          <a:ln w="12700">
            <a:solidFill>
              <a:srgbClr val="D9594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742038" y="3186369"/>
            <a:ext cx="1503768" cy="109435"/>
          </a:xfrm>
          <a:custGeom>
            <a:avLst/>
            <a:gdLst/>
            <a:ahLst/>
            <a:cxnLst/>
            <a:rect l="l" t="t" r="r" b="b"/>
            <a:pathLst>
              <a:path w="1503768" h="109435">
                <a:moveTo>
                  <a:pt x="0" y="0"/>
                </a:moveTo>
                <a:lnTo>
                  <a:pt x="1339837" y="0"/>
                </a:lnTo>
                <a:lnTo>
                  <a:pt x="1503768" y="109435"/>
                </a:lnTo>
              </a:path>
            </a:pathLst>
          </a:custGeom>
          <a:ln w="12700">
            <a:solidFill>
              <a:srgbClr val="D9594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642003" y="3521473"/>
            <a:ext cx="1557769" cy="109435"/>
          </a:xfrm>
          <a:custGeom>
            <a:avLst/>
            <a:gdLst/>
            <a:ahLst/>
            <a:cxnLst/>
            <a:rect l="l" t="t" r="r" b="b"/>
            <a:pathLst>
              <a:path w="1557769" h="109435">
                <a:moveTo>
                  <a:pt x="0" y="0"/>
                </a:moveTo>
                <a:lnTo>
                  <a:pt x="1393825" y="0"/>
                </a:lnTo>
                <a:lnTo>
                  <a:pt x="1557769" y="109435"/>
                </a:lnTo>
              </a:path>
            </a:pathLst>
          </a:custGeom>
          <a:ln w="12700">
            <a:solidFill>
              <a:srgbClr val="D9594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498038" y="4010406"/>
            <a:ext cx="862964" cy="379856"/>
          </a:xfrm>
          <a:custGeom>
            <a:avLst/>
            <a:gdLst/>
            <a:ahLst/>
            <a:cxnLst/>
            <a:rect l="l" t="t" r="r" b="b"/>
            <a:pathLst>
              <a:path w="862964" h="379856">
                <a:moveTo>
                  <a:pt x="0" y="379856"/>
                </a:moveTo>
                <a:lnTo>
                  <a:pt x="559955" y="379856"/>
                </a:lnTo>
                <a:lnTo>
                  <a:pt x="862965" y="0"/>
                </a:lnTo>
              </a:path>
            </a:pathLst>
          </a:custGeom>
          <a:ln w="12700">
            <a:solidFill>
              <a:srgbClr val="D9594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777099" y="3776407"/>
            <a:ext cx="1459699" cy="231825"/>
          </a:xfrm>
          <a:custGeom>
            <a:avLst/>
            <a:gdLst/>
            <a:ahLst/>
            <a:cxnLst/>
            <a:rect l="l" t="t" r="r" b="b"/>
            <a:pathLst>
              <a:path w="1459699" h="231825">
                <a:moveTo>
                  <a:pt x="0" y="231825"/>
                </a:moveTo>
                <a:lnTo>
                  <a:pt x="961732" y="231825"/>
                </a:lnTo>
                <a:lnTo>
                  <a:pt x="1459699" y="0"/>
                </a:lnTo>
              </a:path>
            </a:pathLst>
          </a:custGeom>
          <a:ln w="12699">
            <a:solidFill>
              <a:srgbClr val="D9594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890019" y="3145515"/>
            <a:ext cx="1961184" cy="1010094"/>
          </a:xfrm>
          <a:custGeom>
            <a:avLst/>
            <a:gdLst/>
            <a:ahLst/>
            <a:cxnLst/>
            <a:rect l="l" t="t" r="r" b="b"/>
            <a:pathLst>
              <a:path w="1961184" h="1010094">
                <a:moveTo>
                  <a:pt x="980592" y="0"/>
                </a:moveTo>
                <a:lnTo>
                  <a:pt x="900285" y="1677"/>
                </a:lnTo>
                <a:lnTo>
                  <a:pt x="821745" y="6622"/>
                </a:lnTo>
                <a:lnTo>
                  <a:pt x="745225" y="14703"/>
                </a:lnTo>
                <a:lnTo>
                  <a:pt x="670981" y="25789"/>
                </a:lnTo>
                <a:lnTo>
                  <a:pt x="599265" y="39750"/>
                </a:lnTo>
                <a:lnTo>
                  <a:pt x="530334" y="56455"/>
                </a:lnTo>
                <a:lnTo>
                  <a:pt x="464441" y="75772"/>
                </a:lnTo>
                <a:lnTo>
                  <a:pt x="401840" y="97570"/>
                </a:lnTo>
                <a:lnTo>
                  <a:pt x="342786" y="121719"/>
                </a:lnTo>
                <a:lnTo>
                  <a:pt x="287532" y="148088"/>
                </a:lnTo>
                <a:lnTo>
                  <a:pt x="236334" y="176545"/>
                </a:lnTo>
                <a:lnTo>
                  <a:pt x="189446" y="206960"/>
                </a:lnTo>
                <a:lnTo>
                  <a:pt x="147121" y="239202"/>
                </a:lnTo>
                <a:lnTo>
                  <a:pt x="109615" y="273139"/>
                </a:lnTo>
                <a:lnTo>
                  <a:pt x="77181" y="308642"/>
                </a:lnTo>
                <a:lnTo>
                  <a:pt x="50074" y="345578"/>
                </a:lnTo>
                <a:lnTo>
                  <a:pt x="28548" y="383817"/>
                </a:lnTo>
                <a:lnTo>
                  <a:pt x="12857" y="423227"/>
                </a:lnTo>
                <a:lnTo>
                  <a:pt x="3256" y="463679"/>
                </a:lnTo>
                <a:lnTo>
                  <a:pt x="0" y="505040"/>
                </a:lnTo>
                <a:lnTo>
                  <a:pt x="3256" y="546402"/>
                </a:lnTo>
                <a:lnTo>
                  <a:pt x="12857" y="586854"/>
                </a:lnTo>
                <a:lnTo>
                  <a:pt x="28548" y="626265"/>
                </a:lnTo>
                <a:lnTo>
                  <a:pt x="50074" y="664504"/>
                </a:lnTo>
                <a:lnTo>
                  <a:pt x="77181" y="701441"/>
                </a:lnTo>
                <a:lnTo>
                  <a:pt x="109615" y="736944"/>
                </a:lnTo>
                <a:lnTo>
                  <a:pt x="147121" y="770882"/>
                </a:lnTo>
                <a:lnTo>
                  <a:pt x="189446" y="803125"/>
                </a:lnTo>
                <a:lnTo>
                  <a:pt x="236334" y="833541"/>
                </a:lnTo>
                <a:lnTo>
                  <a:pt x="287532" y="861999"/>
                </a:lnTo>
                <a:lnTo>
                  <a:pt x="342786" y="888369"/>
                </a:lnTo>
                <a:lnTo>
                  <a:pt x="401840" y="912519"/>
                </a:lnTo>
                <a:lnTo>
                  <a:pt x="464441" y="934318"/>
                </a:lnTo>
                <a:lnTo>
                  <a:pt x="530334" y="953636"/>
                </a:lnTo>
                <a:lnTo>
                  <a:pt x="599265" y="970341"/>
                </a:lnTo>
                <a:lnTo>
                  <a:pt x="670981" y="984303"/>
                </a:lnTo>
                <a:lnTo>
                  <a:pt x="745225" y="995390"/>
                </a:lnTo>
                <a:lnTo>
                  <a:pt x="821745" y="1003472"/>
                </a:lnTo>
                <a:lnTo>
                  <a:pt x="900285" y="1008417"/>
                </a:lnTo>
                <a:lnTo>
                  <a:pt x="980592" y="1010094"/>
                </a:lnTo>
                <a:lnTo>
                  <a:pt x="1060899" y="1008417"/>
                </a:lnTo>
                <a:lnTo>
                  <a:pt x="1139439" y="1003472"/>
                </a:lnTo>
                <a:lnTo>
                  <a:pt x="1215959" y="995390"/>
                </a:lnTo>
                <a:lnTo>
                  <a:pt x="1290203" y="984303"/>
                </a:lnTo>
                <a:lnTo>
                  <a:pt x="1361918" y="970341"/>
                </a:lnTo>
                <a:lnTo>
                  <a:pt x="1430850" y="953636"/>
                </a:lnTo>
                <a:lnTo>
                  <a:pt x="1496743" y="934318"/>
                </a:lnTo>
                <a:lnTo>
                  <a:pt x="1559344" y="912519"/>
                </a:lnTo>
                <a:lnTo>
                  <a:pt x="1618398" y="888369"/>
                </a:lnTo>
                <a:lnTo>
                  <a:pt x="1673652" y="861999"/>
                </a:lnTo>
                <a:lnTo>
                  <a:pt x="1724850" y="833541"/>
                </a:lnTo>
                <a:lnTo>
                  <a:pt x="1771738" y="803125"/>
                </a:lnTo>
                <a:lnTo>
                  <a:pt x="1814063" y="770882"/>
                </a:lnTo>
                <a:lnTo>
                  <a:pt x="1851569" y="736944"/>
                </a:lnTo>
                <a:lnTo>
                  <a:pt x="1884003" y="701441"/>
                </a:lnTo>
                <a:lnTo>
                  <a:pt x="1911110" y="664504"/>
                </a:lnTo>
                <a:lnTo>
                  <a:pt x="1932636" y="626265"/>
                </a:lnTo>
                <a:lnTo>
                  <a:pt x="1948327" y="586854"/>
                </a:lnTo>
                <a:lnTo>
                  <a:pt x="1957928" y="546402"/>
                </a:lnTo>
                <a:lnTo>
                  <a:pt x="1961184" y="505040"/>
                </a:lnTo>
                <a:lnTo>
                  <a:pt x="1957928" y="463679"/>
                </a:lnTo>
                <a:lnTo>
                  <a:pt x="1948327" y="423227"/>
                </a:lnTo>
                <a:lnTo>
                  <a:pt x="1932636" y="383817"/>
                </a:lnTo>
                <a:lnTo>
                  <a:pt x="1911110" y="345578"/>
                </a:lnTo>
                <a:lnTo>
                  <a:pt x="1884003" y="308642"/>
                </a:lnTo>
                <a:lnTo>
                  <a:pt x="1851569" y="273139"/>
                </a:lnTo>
                <a:lnTo>
                  <a:pt x="1814063" y="239202"/>
                </a:lnTo>
                <a:lnTo>
                  <a:pt x="1771738" y="206960"/>
                </a:lnTo>
                <a:lnTo>
                  <a:pt x="1724850" y="176545"/>
                </a:lnTo>
                <a:lnTo>
                  <a:pt x="1673652" y="148088"/>
                </a:lnTo>
                <a:lnTo>
                  <a:pt x="1618398" y="121719"/>
                </a:lnTo>
                <a:lnTo>
                  <a:pt x="1559344" y="97570"/>
                </a:lnTo>
                <a:lnTo>
                  <a:pt x="1496743" y="75772"/>
                </a:lnTo>
                <a:lnTo>
                  <a:pt x="1430850" y="56455"/>
                </a:lnTo>
                <a:lnTo>
                  <a:pt x="1361918" y="39750"/>
                </a:lnTo>
                <a:lnTo>
                  <a:pt x="1290203" y="25789"/>
                </a:lnTo>
                <a:lnTo>
                  <a:pt x="1215959" y="14703"/>
                </a:lnTo>
                <a:lnTo>
                  <a:pt x="1139439" y="6622"/>
                </a:lnTo>
                <a:lnTo>
                  <a:pt x="1060899" y="1677"/>
                </a:lnTo>
                <a:lnTo>
                  <a:pt x="980592" y="0"/>
                </a:lnTo>
                <a:close/>
              </a:path>
            </a:pathLst>
          </a:custGeom>
          <a:solidFill>
            <a:srgbClr val="53312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890019" y="3145515"/>
            <a:ext cx="1961184" cy="1010094"/>
          </a:xfrm>
          <a:custGeom>
            <a:avLst/>
            <a:gdLst/>
            <a:ahLst/>
            <a:cxnLst/>
            <a:rect l="l" t="t" r="r" b="b"/>
            <a:pathLst>
              <a:path w="1961184" h="1010094">
                <a:moveTo>
                  <a:pt x="980592" y="1010094"/>
                </a:moveTo>
                <a:lnTo>
                  <a:pt x="1060899" y="1008417"/>
                </a:lnTo>
                <a:lnTo>
                  <a:pt x="1139439" y="1003472"/>
                </a:lnTo>
                <a:lnTo>
                  <a:pt x="1215959" y="995390"/>
                </a:lnTo>
                <a:lnTo>
                  <a:pt x="1290203" y="984303"/>
                </a:lnTo>
                <a:lnTo>
                  <a:pt x="1361918" y="970341"/>
                </a:lnTo>
                <a:lnTo>
                  <a:pt x="1430850" y="953636"/>
                </a:lnTo>
                <a:lnTo>
                  <a:pt x="1496743" y="934318"/>
                </a:lnTo>
                <a:lnTo>
                  <a:pt x="1559344" y="912519"/>
                </a:lnTo>
                <a:lnTo>
                  <a:pt x="1618398" y="888369"/>
                </a:lnTo>
                <a:lnTo>
                  <a:pt x="1673652" y="861999"/>
                </a:lnTo>
                <a:lnTo>
                  <a:pt x="1724850" y="833541"/>
                </a:lnTo>
                <a:lnTo>
                  <a:pt x="1771738" y="803125"/>
                </a:lnTo>
                <a:lnTo>
                  <a:pt x="1814063" y="770882"/>
                </a:lnTo>
                <a:lnTo>
                  <a:pt x="1851569" y="736944"/>
                </a:lnTo>
                <a:lnTo>
                  <a:pt x="1884003" y="701441"/>
                </a:lnTo>
                <a:lnTo>
                  <a:pt x="1911110" y="664504"/>
                </a:lnTo>
                <a:lnTo>
                  <a:pt x="1932636" y="626265"/>
                </a:lnTo>
                <a:lnTo>
                  <a:pt x="1948327" y="586854"/>
                </a:lnTo>
                <a:lnTo>
                  <a:pt x="1957928" y="546402"/>
                </a:lnTo>
                <a:lnTo>
                  <a:pt x="1961184" y="505040"/>
                </a:lnTo>
                <a:lnTo>
                  <a:pt x="1957928" y="463679"/>
                </a:lnTo>
                <a:lnTo>
                  <a:pt x="1948327" y="423227"/>
                </a:lnTo>
                <a:lnTo>
                  <a:pt x="1932636" y="383817"/>
                </a:lnTo>
                <a:lnTo>
                  <a:pt x="1911110" y="345578"/>
                </a:lnTo>
                <a:lnTo>
                  <a:pt x="1884003" y="308642"/>
                </a:lnTo>
                <a:lnTo>
                  <a:pt x="1851569" y="273139"/>
                </a:lnTo>
                <a:lnTo>
                  <a:pt x="1814063" y="239202"/>
                </a:lnTo>
                <a:lnTo>
                  <a:pt x="1771738" y="206960"/>
                </a:lnTo>
                <a:lnTo>
                  <a:pt x="1724850" y="176545"/>
                </a:lnTo>
                <a:lnTo>
                  <a:pt x="1673652" y="148088"/>
                </a:lnTo>
                <a:lnTo>
                  <a:pt x="1618398" y="121719"/>
                </a:lnTo>
                <a:lnTo>
                  <a:pt x="1559344" y="97570"/>
                </a:lnTo>
                <a:lnTo>
                  <a:pt x="1496743" y="75772"/>
                </a:lnTo>
                <a:lnTo>
                  <a:pt x="1430850" y="56455"/>
                </a:lnTo>
                <a:lnTo>
                  <a:pt x="1361918" y="39750"/>
                </a:lnTo>
                <a:lnTo>
                  <a:pt x="1290203" y="25789"/>
                </a:lnTo>
                <a:lnTo>
                  <a:pt x="1215959" y="14703"/>
                </a:lnTo>
                <a:lnTo>
                  <a:pt x="1139439" y="6622"/>
                </a:lnTo>
                <a:lnTo>
                  <a:pt x="1060899" y="1677"/>
                </a:lnTo>
                <a:lnTo>
                  <a:pt x="980592" y="0"/>
                </a:lnTo>
                <a:lnTo>
                  <a:pt x="900285" y="1677"/>
                </a:lnTo>
                <a:lnTo>
                  <a:pt x="821745" y="6622"/>
                </a:lnTo>
                <a:lnTo>
                  <a:pt x="745225" y="14703"/>
                </a:lnTo>
                <a:lnTo>
                  <a:pt x="670981" y="25789"/>
                </a:lnTo>
                <a:lnTo>
                  <a:pt x="599265" y="39750"/>
                </a:lnTo>
                <a:lnTo>
                  <a:pt x="530334" y="56455"/>
                </a:lnTo>
                <a:lnTo>
                  <a:pt x="464441" y="75772"/>
                </a:lnTo>
                <a:lnTo>
                  <a:pt x="401840" y="97570"/>
                </a:lnTo>
                <a:lnTo>
                  <a:pt x="342786" y="121719"/>
                </a:lnTo>
                <a:lnTo>
                  <a:pt x="287532" y="148088"/>
                </a:lnTo>
                <a:lnTo>
                  <a:pt x="236334" y="176545"/>
                </a:lnTo>
                <a:lnTo>
                  <a:pt x="189446" y="206960"/>
                </a:lnTo>
                <a:lnTo>
                  <a:pt x="147121" y="239202"/>
                </a:lnTo>
                <a:lnTo>
                  <a:pt x="109615" y="273139"/>
                </a:lnTo>
                <a:lnTo>
                  <a:pt x="77181" y="308642"/>
                </a:lnTo>
                <a:lnTo>
                  <a:pt x="50074" y="345578"/>
                </a:lnTo>
                <a:lnTo>
                  <a:pt x="28548" y="383817"/>
                </a:lnTo>
                <a:lnTo>
                  <a:pt x="12857" y="423227"/>
                </a:lnTo>
                <a:lnTo>
                  <a:pt x="3256" y="463679"/>
                </a:lnTo>
                <a:lnTo>
                  <a:pt x="0" y="505040"/>
                </a:lnTo>
                <a:lnTo>
                  <a:pt x="3256" y="546402"/>
                </a:lnTo>
                <a:lnTo>
                  <a:pt x="12857" y="586854"/>
                </a:lnTo>
                <a:lnTo>
                  <a:pt x="28548" y="626265"/>
                </a:lnTo>
                <a:lnTo>
                  <a:pt x="50074" y="664504"/>
                </a:lnTo>
                <a:lnTo>
                  <a:pt x="77181" y="701441"/>
                </a:lnTo>
                <a:lnTo>
                  <a:pt x="109615" y="736944"/>
                </a:lnTo>
                <a:lnTo>
                  <a:pt x="147121" y="770882"/>
                </a:lnTo>
                <a:lnTo>
                  <a:pt x="189446" y="803125"/>
                </a:lnTo>
                <a:lnTo>
                  <a:pt x="236334" y="833541"/>
                </a:lnTo>
                <a:lnTo>
                  <a:pt x="287532" y="861999"/>
                </a:lnTo>
                <a:lnTo>
                  <a:pt x="342786" y="888369"/>
                </a:lnTo>
                <a:lnTo>
                  <a:pt x="401840" y="912519"/>
                </a:lnTo>
                <a:lnTo>
                  <a:pt x="464441" y="934318"/>
                </a:lnTo>
                <a:lnTo>
                  <a:pt x="530334" y="953636"/>
                </a:lnTo>
                <a:lnTo>
                  <a:pt x="599265" y="970341"/>
                </a:lnTo>
                <a:lnTo>
                  <a:pt x="670981" y="984303"/>
                </a:lnTo>
                <a:lnTo>
                  <a:pt x="745225" y="995390"/>
                </a:lnTo>
                <a:lnTo>
                  <a:pt x="821745" y="1003472"/>
                </a:lnTo>
                <a:lnTo>
                  <a:pt x="900285" y="1008417"/>
                </a:lnTo>
                <a:lnTo>
                  <a:pt x="980592" y="1010094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2980444" y="3362524"/>
            <a:ext cx="1780539" cy="6292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211454">
              <a:lnSpc>
                <a:spcPts val="1600"/>
              </a:lnSpc>
            </a:pPr>
            <a:r>
              <a:rPr sz="1600" spc="-30" dirty="0">
                <a:solidFill>
                  <a:srgbClr val="D9594C"/>
                </a:solidFill>
                <a:latin typeface="Verdana"/>
                <a:cs typeface="Verdana"/>
              </a:rPr>
              <a:t>T</a:t>
            </a:r>
            <a:r>
              <a:rPr sz="1600" spc="-55" dirty="0">
                <a:solidFill>
                  <a:srgbClr val="D9594C"/>
                </a:solidFill>
                <a:latin typeface="Verdana"/>
                <a:cs typeface="Verdana"/>
              </a:rPr>
              <a:t>h</a:t>
            </a:r>
            <a:r>
              <a:rPr sz="1600" spc="0" dirty="0">
                <a:solidFill>
                  <a:srgbClr val="D9594C"/>
                </a:solidFill>
                <a:latin typeface="Verdana"/>
                <a:cs typeface="Verdana"/>
              </a:rPr>
              <a:t>e</a:t>
            </a:r>
            <a:r>
              <a:rPr sz="1600" spc="-80" dirty="0">
                <a:solidFill>
                  <a:srgbClr val="D9594C"/>
                </a:solidFill>
                <a:latin typeface="Verdana"/>
                <a:cs typeface="Verdana"/>
              </a:rPr>
              <a:t> </a:t>
            </a:r>
            <a:r>
              <a:rPr sz="1600" spc="-70" dirty="0">
                <a:solidFill>
                  <a:srgbClr val="D9594C"/>
                </a:solidFill>
                <a:latin typeface="Verdana"/>
                <a:cs typeface="Verdana"/>
              </a:rPr>
              <a:t>i</a:t>
            </a:r>
            <a:r>
              <a:rPr sz="1600" spc="-55" dirty="0">
                <a:solidFill>
                  <a:srgbClr val="D9594C"/>
                </a:solidFill>
                <a:latin typeface="Verdana"/>
                <a:cs typeface="Verdana"/>
              </a:rPr>
              <a:t>n</a:t>
            </a:r>
            <a:r>
              <a:rPr sz="1600" spc="-65" dirty="0">
                <a:solidFill>
                  <a:srgbClr val="D9594C"/>
                </a:solidFill>
                <a:latin typeface="Verdana"/>
                <a:cs typeface="Verdana"/>
              </a:rPr>
              <a:t>d</a:t>
            </a:r>
            <a:r>
              <a:rPr sz="1600" spc="-60" dirty="0">
                <a:solidFill>
                  <a:srgbClr val="D9594C"/>
                </a:solidFill>
                <a:latin typeface="Verdana"/>
                <a:cs typeface="Verdana"/>
              </a:rPr>
              <a:t>ivi</a:t>
            </a:r>
            <a:r>
              <a:rPr sz="1600" spc="-65" dirty="0">
                <a:solidFill>
                  <a:srgbClr val="D9594C"/>
                </a:solidFill>
                <a:latin typeface="Verdana"/>
                <a:cs typeface="Verdana"/>
              </a:rPr>
              <a:t>dual a</a:t>
            </a:r>
            <a:r>
              <a:rPr sz="1600" spc="-55" dirty="0">
                <a:solidFill>
                  <a:srgbClr val="D9594C"/>
                </a:solidFill>
                <a:latin typeface="Verdana"/>
                <a:cs typeface="Verdana"/>
              </a:rPr>
              <a:t>n</a:t>
            </a:r>
            <a:r>
              <a:rPr sz="1600" spc="0" dirty="0">
                <a:solidFill>
                  <a:srgbClr val="D9594C"/>
                </a:solidFill>
                <a:latin typeface="Verdana"/>
                <a:cs typeface="Verdana"/>
              </a:rPr>
              <a:t>d</a:t>
            </a:r>
            <a:r>
              <a:rPr sz="1600" spc="-105" dirty="0">
                <a:solidFill>
                  <a:srgbClr val="D9594C"/>
                </a:solidFill>
                <a:latin typeface="Verdana"/>
                <a:cs typeface="Verdana"/>
              </a:rPr>
              <a:t> </a:t>
            </a:r>
            <a:r>
              <a:rPr sz="1600" spc="-50" dirty="0">
                <a:solidFill>
                  <a:srgbClr val="D9594C"/>
                </a:solidFill>
                <a:latin typeface="Verdana"/>
                <a:cs typeface="Verdana"/>
              </a:rPr>
              <a:t>t</a:t>
            </a:r>
            <a:r>
              <a:rPr sz="1600" spc="-55" dirty="0">
                <a:solidFill>
                  <a:srgbClr val="D9594C"/>
                </a:solidFill>
                <a:latin typeface="Verdana"/>
                <a:cs typeface="Verdana"/>
              </a:rPr>
              <a:t>h</a:t>
            </a:r>
            <a:r>
              <a:rPr sz="1600" spc="-50" dirty="0">
                <a:solidFill>
                  <a:srgbClr val="D9594C"/>
                </a:solidFill>
                <a:latin typeface="Verdana"/>
                <a:cs typeface="Verdana"/>
              </a:rPr>
              <a:t>e</a:t>
            </a:r>
            <a:r>
              <a:rPr sz="1600" spc="-70" dirty="0">
                <a:solidFill>
                  <a:srgbClr val="D9594C"/>
                </a:solidFill>
                <a:latin typeface="Verdana"/>
                <a:cs typeface="Verdana"/>
              </a:rPr>
              <a:t>i</a:t>
            </a:r>
            <a:r>
              <a:rPr sz="1600" spc="0" dirty="0">
                <a:solidFill>
                  <a:srgbClr val="D9594C"/>
                </a:solidFill>
                <a:latin typeface="Verdana"/>
                <a:cs typeface="Verdana"/>
              </a:rPr>
              <a:t>r</a:t>
            </a:r>
            <a:r>
              <a:rPr sz="1600" spc="-105" dirty="0">
                <a:solidFill>
                  <a:srgbClr val="D9594C"/>
                </a:solidFill>
                <a:latin typeface="Verdana"/>
                <a:cs typeface="Verdana"/>
              </a:rPr>
              <a:t> </a:t>
            </a:r>
            <a:r>
              <a:rPr sz="1600" spc="-45" dirty="0">
                <a:solidFill>
                  <a:srgbClr val="D9594C"/>
                </a:solidFill>
                <a:latin typeface="Verdana"/>
                <a:cs typeface="Verdana"/>
              </a:rPr>
              <a:t>p</a:t>
            </a:r>
            <a:r>
              <a:rPr sz="1600" spc="-50" dirty="0">
                <a:solidFill>
                  <a:srgbClr val="D9594C"/>
                </a:solidFill>
                <a:latin typeface="Verdana"/>
                <a:cs typeface="Verdana"/>
              </a:rPr>
              <a:t>e</a:t>
            </a:r>
            <a:r>
              <a:rPr sz="1600" spc="-5" dirty="0">
                <a:solidFill>
                  <a:srgbClr val="D9594C"/>
                </a:solidFill>
                <a:latin typeface="Verdana"/>
                <a:cs typeface="Verdana"/>
              </a:rPr>
              <a:t>r</a:t>
            </a:r>
            <a:r>
              <a:rPr sz="1600" spc="-40" dirty="0">
                <a:solidFill>
                  <a:srgbClr val="D9594C"/>
                </a:solidFill>
                <a:latin typeface="Verdana"/>
                <a:cs typeface="Verdana"/>
              </a:rPr>
              <a:t>s</a:t>
            </a:r>
            <a:r>
              <a:rPr sz="1600" spc="-55" dirty="0">
                <a:solidFill>
                  <a:srgbClr val="D9594C"/>
                </a:solidFill>
                <a:latin typeface="Verdana"/>
                <a:cs typeface="Verdana"/>
              </a:rPr>
              <a:t>o</a:t>
            </a:r>
            <a:r>
              <a:rPr sz="1600" spc="-65" dirty="0">
                <a:solidFill>
                  <a:srgbClr val="D9594C"/>
                </a:solidFill>
                <a:latin typeface="Verdana"/>
                <a:cs typeface="Verdana"/>
              </a:rPr>
              <a:t>na</a:t>
            </a:r>
            <a:r>
              <a:rPr sz="1600" spc="0" dirty="0">
                <a:solidFill>
                  <a:srgbClr val="D9594C"/>
                </a:solidFill>
                <a:latin typeface="Verdana"/>
                <a:cs typeface="Verdana"/>
              </a:rPr>
              <a:t>l</a:t>
            </a:r>
            <a:endParaRPr sz="1600">
              <a:latin typeface="Verdana"/>
              <a:cs typeface="Verdana"/>
            </a:endParaRPr>
          </a:p>
          <a:p>
            <a:pPr marL="418465">
              <a:lnSpc>
                <a:spcPts val="1600"/>
              </a:lnSpc>
            </a:pPr>
            <a:r>
              <a:rPr sz="1600" spc="-55" dirty="0">
                <a:solidFill>
                  <a:srgbClr val="D9594C"/>
                </a:solidFill>
                <a:latin typeface="Verdana"/>
                <a:cs typeface="Verdana"/>
              </a:rPr>
              <a:t>o</a:t>
            </a:r>
            <a:r>
              <a:rPr sz="1600" spc="-60" dirty="0">
                <a:solidFill>
                  <a:srgbClr val="D9594C"/>
                </a:solidFill>
                <a:latin typeface="Verdana"/>
                <a:cs typeface="Verdana"/>
              </a:rPr>
              <a:t>u</a:t>
            </a:r>
            <a:r>
              <a:rPr sz="1600" spc="-55" dirty="0">
                <a:solidFill>
                  <a:srgbClr val="D9594C"/>
                </a:solidFill>
                <a:latin typeface="Verdana"/>
                <a:cs typeface="Verdana"/>
              </a:rPr>
              <a:t>t</a:t>
            </a:r>
            <a:r>
              <a:rPr sz="1600" spc="-35" dirty="0">
                <a:solidFill>
                  <a:srgbClr val="D9594C"/>
                </a:solidFill>
                <a:latin typeface="Verdana"/>
                <a:cs typeface="Verdana"/>
              </a:rPr>
              <a:t>c</a:t>
            </a:r>
            <a:r>
              <a:rPr sz="1600" spc="-55" dirty="0">
                <a:solidFill>
                  <a:srgbClr val="D9594C"/>
                </a:solidFill>
                <a:latin typeface="Verdana"/>
                <a:cs typeface="Verdana"/>
              </a:rPr>
              <a:t>om</a:t>
            </a:r>
            <a:r>
              <a:rPr sz="1600" spc="-35" dirty="0">
                <a:solidFill>
                  <a:srgbClr val="D9594C"/>
                </a:solidFill>
                <a:latin typeface="Verdana"/>
                <a:cs typeface="Verdana"/>
              </a:rPr>
              <a:t>e</a:t>
            </a:r>
            <a:r>
              <a:rPr sz="1600" spc="0" dirty="0">
                <a:solidFill>
                  <a:srgbClr val="D9594C"/>
                </a:solidFill>
                <a:latin typeface="Verdana"/>
                <a:cs typeface="Verdana"/>
              </a:rPr>
              <a:t>s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065870" y="2608775"/>
            <a:ext cx="461645" cy="1854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0" dirty="0">
                <a:solidFill>
                  <a:srgbClr val="53312B"/>
                </a:solidFill>
                <a:latin typeface="Verdana"/>
                <a:cs typeface="Verdana"/>
              </a:rPr>
              <a:t>C</a:t>
            </a:r>
            <a:r>
              <a:rPr sz="1100" spc="-55" dirty="0">
                <a:solidFill>
                  <a:srgbClr val="53312B"/>
                </a:solidFill>
                <a:latin typeface="Verdana"/>
                <a:cs typeface="Verdana"/>
              </a:rPr>
              <a:t>a</a:t>
            </a:r>
            <a:r>
              <a:rPr sz="1100" spc="-30" dirty="0">
                <a:solidFill>
                  <a:srgbClr val="53312B"/>
                </a:solidFill>
                <a:latin typeface="Verdana"/>
                <a:cs typeface="Verdana"/>
              </a:rPr>
              <a:t>r</a:t>
            </a:r>
            <a:r>
              <a:rPr sz="1100" spc="-45" dirty="0">
                <a:solidFill>
                  <a:srgbClr val="53312B"/>
                </a:solidFill>
                <a:latin typeface="Verdana"/>
                <a:cs typeface="Verdana"/>
              </a:rPr>
              <a:t>e</a:t>
            </a:r>
            <a:r>
              <a:rPr sz="1100" spc="-15" dirty="0">
                <a:solidFill>
                  <a:srgbClr val="53312B"/>
                </a:solidFill>
                <a:latin typeface="Verdana"/>
                <a:cs typeface="Verdana"/>
              </a:rPr>
              <a:t>r</a:t>
            </a:r>
            <a:r>
              <a:rPr sz="1100" spc="0" dirty="0">
                <a:solidFill>
                  <a:srgbClr val="53312B"/>
                </a:solidFill>
                <a:latin typeface="Verdana"/>
                <a:cs typeface="Verdana"/>
              </a:rPr>
              <a:t>s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980625" y="2522357"/>
            <a:ext cx="2168525" cy="6578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3365" marR="1154430" indent="-241300">
              <a:lnSpc>
                <a:spcPct val="75800"/>
              </a:lnSpc>
            </a:pPr>
            <a:r>
              <a:rPr sz="1100" spc="-50" dirty="0">
                <a:solidFill>
                  <a:srgbClr val="53312B"/>
                </a:solidFill>
                <a:latin typeface="Verdana"/>
                <a:cs typeface="Verdana"/>
              </a:rPr>
              <a:t>P</a:t>
            </a:r>
            <a:r>
              <a:rPr sz="1100" spc="-45" dirty="0">
                <a:solidFill>
                  <a:srgbClr val="53312B"/>
                </a:solidFill>
                <a:latin typeface="Verdana"/>
                <a:cs typeface="Verdana"/>
              </a:rPr>
              <a:t>e</a:t>
            </a:r>
            <a:r>
              <a:rPr sz="1100" spc="-15" dirty="0">
                <a:solidFill>
                  <a:srgbClr val="53312B"/>
                </a:solidFill>
                <a:latin typeface="Verdana"/>
                <a:cs typeface="Verdana"/>
              </a:rPr>
              <a:t>r</a:t>
            </a:r>
            <a:r>
              <a:rPr sz="1100" spc="-40" dirty="0">
                <a:solidFill>
                  <a:srgbClr val="53312B"/>
                </a:solidFill>
                <a:latin typeface="Verdana"/>
                <a:cs typeface="Verdana"/>
              </a:rPr>
              <a:t>s</a:t>
            </a:r>
            <a:r>
              <a:rPr sz="1100" spc="-50" dirty="0">
                <a:solidFill>
                  <a:srgbClr val="53312B"/>
                </a:solidFill>
                <a:latin typeface="Verdana"/>
                <a:cs typeface="Verdana"/>
              </a:rPr>
              <a:t>o</a:t>
            </a:r>
            <a:r>
              <a:rPr sz="1100" spc="-55" dirty="0">
                <a:solidFill>
                  <a:srgbClr val="53312B"/>
                </a:solidFill>
                <a:latin typeface="Verdana"/>
                <a:cs typeface="Verdana"/>
              </a:rPr>
              <a:t>n</a:t>
            </a:r>
            <a:r>
              <a:rPr sz="1100" spc="-40" dirty="0">
                <a:solidFill>
                  <a:srgbClr val="53312B"/>
                </a:solidFill>
                <a:latin typeface="Verdana"/>
                <a:cs typeface="Verdana"/>
              </a:rPr>
              <a:t>-c</a:t>
            </a:r>
            <a:r>
              <a:rPr sz="1100" spc="-45" dirty="0">
                <a:solidFill>
                  <a:srgbClr val="53312B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3312B"/>
                </a:solidFill>
                <a:latin typeface="Verdana"/>
                <a:cs typeface="Verdana"/>
              </a:rPr>
              <a:t>n</a:t>
            </a:r>
            <a:r>
              <a:rPr sz="1100" spc="-45" dirty="0">
                <a:solidFill>
                  <a:srgbClr val="53312B"/>
                </a:solidFill>
                <a:latin typeface="Verdana"/>
                <a:cs typeface="Verdana"/>
              </a:rPr>
              <a:t>t</a:t>
            </a:r>
            <a:r>
              <a:rPr sz="1100" spc="-30" dirty="0">
                <a:solidFill>
                  <a:srgbClr val="53312B"/>
                </a:solidFill>
                <a:latin typeface="Verdana"/>
                <a:cs typeface="Verdana"/>
              </a:rPr>
              <a:t>r</a:t>
            </a:r>
            <a:r>
              <a:rPr sz="1100" spc="-40" dirty="0">
                <a:solidFill>
                  <a:srgbClr val="53312B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3312B"/>
                </a:solidFill>
                <a:latin typeface="Verdana"/>
                <a:cs typeface="Verdana"/>
              </a:rPr>
              <a:t>d </a:t>
            </a:r>
            <a:r>
              <a:rPr sz="1100" spc="-50" dirty="0">
                <a:solidFill>
                  <a:srgbClr val="53312B"/>
                </a:solidFill>
                <a:latin typeface="Verdana"/>
                <a:cs typeface="Verdana"/>
              </a:rPr>
              <a:t>p</a:t>
            </a:r>
            <a:r>
              <a:rPr sz="1100" spc="-35" dirty="0">
                <a:solidFill>
                  <a:srgbClr val="53312B"/>
                </a:solidFill>
                <a:latin typeface="Verdana"/>
                <a:cs typeface="Verdana"/>
              </a:rPr>
              <a:t>r</a:t>
            </a:r>
            <a:r>
              <a:rPr sz="1100" spc="-50" dirty="0">
                <a:solidFill>
                  <a:srgbClr val="53312B"/>
                </a:solidFill>
                <a:latin typeface="Verdana"/>
                <a:cs typeface="Verdana"/>
              </a:rPr>
              <a:t>a</a:t>
            </a:r>
            <a:r>
              <a:rPr sz="1100" spc="-15" dirty="0">
                <a:solidFill>
                  <a:srgbClr val="53312B"/>
                </a:solidFill>
                <a:latin typeface="Verdana"/>
                <a:cs typeface="Verdana"/>
              </a:rPr>
              <a:t>c</a:t>
            </a:r>
            <a:r>
              <a:rPr sz="1100" spc="-45" dirty="0">
                <a:solidFill>
                  <a:srgbClr val="53312B"/>
                </a:solidFill>
                <a:latin typeface="Verdana"/>
                <a:cs typeface="Verdana"/>
              </a:rPr>
              <a:t>t</a:t>
            </a:r>
            <a:r>
              <a:rPr sz="1100" spc="-55" dirty="0">
                <a:solidFill>
                  <a:srgbClr val="53312B"/>
                </a:solidFill>
                <a:latin typeface="Verdana"/>
                <a:cs typeface="Verdana"/>
              </a:rPr>
              <a:t>i</a:t>
            </a:r>
            <a:r>
              <a:rPr sz="1100" spc="-40" dirty="0">
                <a:solidFill>
                  <a:srgbClr val="53312B"/>
                </a:solidFill>
                <a:latin typeface="Verdana"/>
                <a:cs typeface="Verdana"/>
              </a:rPr>
              <a:t>c</a:t>
            </a:r>
            <a:r>
              <a:rPr sz="1100" spc="0" dirty="0">
                <a:solidFill>
                  <a:srgbClr val="53312B"/>
                </a:solidFill>
                <a:latin typeface="Verdana"/>
                <a:cs typeface="Verdana"/>
              </a:rPr>
              <a:t>e</a:t>
            </a:r>
            <a:endParaRPr sz="1100">
              <a:latin typeface="Verdana"/>
              <a:cs typeface="Verdana"/>
            </a:endParaRPr>
          </a:p>
          <a:p>
            <a:pPr>
              <a:lnSpc>
                <a:spcPts val="1000"/>
              </a:lnSpc>
              <a:spcBef>
                <a:spcPts val="43"/>
              </a:spcBef>
            </a:pPr>
            <a:endParaRPr sz="1000"/>
          </a:p>
          <a:p>
            <a:pPr marL="1007110" marR="12700" indent="-400685">
              <a:lnSpc>
                <a:spcPct val="75800"/>
              </a:lnSpc>
            </a:pPr>
            <a:r>
              <a:rPr sz="1100" spc="-70" dirty="0">
                <a:solidFill>
                  <a:srgbClr val="53312B"/>
                </a:solidFill>
                <a:latin typeface="Verdana"/>
                <a:cs typeface="Verdana"/>
              </a:rPr>
              <a:t>R</a:t>
            </a:r>
            <a:r>
              <a:rPr sz="1100" spc="-35" dirty="0">
                <a:solidFill>
                  <a:srgbClr val="53312B"/>
                </a:solidFill>
                <a:latin typeface="Verdana"/>
                <a:cs typeface="Verdana"/>
              </a:rPr>
              <a:t>ec</a:t>
            </a:r>
            <a:r>
              <a:rPr sz="1100" spc="-70" dirty="0">
                <a:solidFill>
                  <a:srgbClr val="53312B"/>
                </a:solidFill>
                <a:latin typeface="Verdana"/>
                <a:cs typeface="Verdana"/>
              </a:rPr>
              <a:t>ov</a:t>
            </a:r>
            <a:r>
              <a:rPr sz="1100" spc="-45" dirty="0">
                <a:solidFill>
                  <a:srgbClr val="53312B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3312B"/>
                </a:solidFill>
                <a:latin typeface="Verdana"/>
                <a:cs typeface="Verdana"/>
              </a:rPr>
              <a:t>r</a:t>
            </a:r>
            <a:r>
              <a:rPr sz="1100" spc="-110" dirty="0">
                <a:solidFill>
                  <a:srgbClr val="53312B"/>
                </a:solidFill>
                <a:latin typeface="Verdana"/>
                <a:cs typeface="Verdana"/>
              </a:rPr>
              <a:t>y</a:t>
            </a:r>
            <a:r>
              <a:rPr sz="1100" spc="-95" dirty="0">
                <a:solidFill>
                  <a:srgbClr val="53312B"/>
                </a:solidFill>
                <a:latin typeface="Verdana"/>
                <a:cs typeface="Verdana"/>
              </a:rPr>
              <a:t>/</a:t>
            </a:r>
            <a:r>
              <a:rPr sz="1100" spc="-30" dirty="0">
                <a:solidFill>
                  <a:srgbClr val="53312B"/>
                </a:solidFill>
                <a:latin typeface="Verdana"/>
                <a:cs typeface="Verdana"/>
              </a:rPr>
              <a:t>r</a:t>
            </a:r>
            <a:r>
              <a:rPr sz="1100" spc="-45" dirty="0">
                <a:solidFill>
                  <a:srgbClr val="53312B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3312B"/>
                </a:solidFill>
                <a:latin typeface="Verdana"/>
                <a:cs typeface="Verdana"/>
              </a:rPr>
              <a:t>ha</a:t>
            </a:r>
            <a:r>
              <a:rPr sz="1100" spc="-50" dirty="0">
                <a:solidFill>
                  <a:srgbClr val="53312B"/>
                </a:solidFill>
                <a:latin typeface="Verdana"/>
                <a:cs typeface="Verdana"/>
              </a:rPr>
              <a:t>b</a:t>
            </a:r>
            <a:r>
              <a:rPr sz="1100" spc="-60" dirty="0">
                <a:solidFill>
                  <a:srgbClr val="53312B"/>
                </a:solidFill>
                <a:latin typeface="Verdana"/>
                <a:cs typeface="Verdana"/>
              </a:rPr>
              <a:t>il</a:t>
            </a:r>
            <a:r>
              <a:rPr sz="1100" spc="-50" dirty="0">
                <a:solidFill>
                  <a:srgbClr val="53312B"/>
                </a:solidFill>
                <a:latin typeface="Verdana"/>
                <a:cs typeface="Verdana"/>
              </a:rPr>
              <a:t>i</a:t>
            </a:r>
            <a:r>
              <a:rPr sz="1100" spc="-30" dirty="0">
                <a:solidFill>
                  <a:srgbClr val="53312B"/>
                </a:solidFill>
                <a:latin typeface="Verdana"/>
                <a:cs typeface="Verdana"/>
              </a:rPr>
              <a:t>t</a:t>
            </a:r>
            <a:r>
              <a:rPr sz="1100" spc="-55" dirty="0">
                <a:solidFill>
                  <a:srgbClr val="53312B"/>
                </a:solidFill>
                <a:latin typeface="Verdana"/>
                <a:cs typeface="Verdana"/>
              </a:rPr>
              <a:t>a</a:t>
            </a:r>
            <a:r>
              <a:rPr sz="1100" spc="-45" dirty="0">
                <a:solidFill>
                  <a:srgbClr val="53312B"/>
                </a:solidFill>
                <a:latin typeface="Verdana"/>
                <a:cs typeface="Verdana"/>
              </a:rPr>
              <a:t>t</a:t>
            </a:r>
            <a:r>
              <a:rPr sz="1100" spc="-50" dirty="0">
                <a:solidFill>
                  <a:srgbClr val="53312B"/>
                </a:solidFill>
                <a:latin typeface="Verdana"/>
                <a:cs typeface="Verdana"/>
              </a:rPr>
              <a:t>ion</a:t>
            </a:r>
            <a:r>
              <a:rPr sz="1100" spc="0" dirty="0">
                <a:solidFill>
                  <a:srgbClr val="53312B"/>
                </a:solidFill>
                <a:latin typeface="Verdana"/>
                <a:cs typeface="Verdana"/>
              </a:rPr>
              <a:t>/ </a:t>
            </a:r>
            <a:r>
              <a:rPr sz="1100" spc="-30" dirty="0">
                <a:solidFill>
                  <a:srgbClr val="53312B"/>
                </a:solidFill>
                <a:latin typeface="Verdana"/>
                <a:cs typeface="Verdana"/>
              </a:rPr>
              <a:t>r</a:t>
            </a:r>
            <a:r>
              <a:rPr sz="1100" spc="-45" dirty="0">
                <a:solidFill>
                  <a:srgbClr val="53312B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3312B"/>
                </a:solidFill>
                <a:latin typeface="Verdana"/>
                <a:cs typeface="Verdana"/>
              </a:rPr>
              <a:t>a</a:t>
            </a:r>
            <a:r>
              <a:rPr sz="1100" spc="-50" dirty="0">
                <a:solidFill>
                  <a:srgbClr val="53312B"/>
                </a:solidFill>
                <a:latin typeface="Verdana"/>
                <a:cs typeface="Verdana"/>
              </a:rPr>
              <a:t>bl</a:t>
            </a:r>
            <a:r>
              <a:rPr sz="1100" spc="-45" dirty="0">
                <a:solidFill>
                  <a:srgbClr val="53312B"/>
                </a:solidFill>
                <a:latin typeface="Verdana"/>
                <a:cs typeface="Verdana"/>
              </a:rPr>
              <a:t>e</a:t>
            </a:r>
            <a:r>
              <a:rPr sz="1100" spc="-50" dirty="0">
                <a:solidFill>
                  <a:srgbClr val="53312B"/>
                </a:solidFill>
                <a:latin typeface="Verdana"/>
                <a:cs typeface="Verdana"/>
              </a:rPr>
              <a:t>m</a:t>
            </a:r>
            <a:r>
              <a:rPr sz="1100" spc="-45" dirty="0">
                <a:solidFill>
                  <a:srgbClr val="53312B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3312B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3312B"/>
                </a:solidFill>
                <a:latin typeface="Verdana"/>
                <a:cs typeface="Verdana"/>
              </a:rPr>
              <a:t>t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212919" y="3730762"/>
            <a:ext cx="1129030" cy="2717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54610" marR="12700" indent="-41910">
              <a:lnSpc>
                <a:spcPct val="75800"/>
              </a:lnSpc>
            </a:pPr>
            <a:r>
              <a:rPr sz="1100" spc="-45" dirty="0">
                <a:solidFill>
                  <a:srgbClr val="53312B"/>
                </a:solidFill>
                <a:latin typeface="Verdana"/>
                <a:cs typeface="Verdana"/>
              </a:rPr>
              <a:t>He</a:t>
            </a:r>
            <a:r>
              <a:rPr sz="1100" spc="-55" dirty="0">
                <a:solidFill>
                  <a:srgbClr val="53312B"/>
                </a:solidFill>
                <a:latin typeface="Verdana"/>
                <a:cs typeface="Verdana"/>
              </a:rPr>
              <a:t>a</a:t>
            </a:r>
            <a:r>
              <a:rPr sz="1100" spc="-50" dirty="0">
                <a:solidFill>
                  <a:srgbClr val="53312B"/>
                </a:solidFill>
                <a:latin typeface="Verdana"/>
                <a:cs typeface="Verdana"/>
              </a:rPr>
              <a:t>l</a:t>
            </a:r>
            <a:r>
              <a:rPr sz="1100" spc="-45" dirty="0">
                <a:solidFill>
                  <a:srgbClr val="53312B"/>
                </a:solidFill>
                <a:latin typeface="Verdana"/>
                <a:cs typeface="Verdana"/>
              </a:rPr>
              <a:t>t</a:t>
            </a:r>
            <a:r>
              <a:rPr sz="1100" spc="0" dirty="0">
                <a:solidFill>
                  <a:srgbClr val="53312B"/>
                </a:solidFill>
                <a:latin typeface="Verdana"/>
                <a:cs typeface="Verdana"/>
              </a:rPr>
              <a:t>h</a:t>
            </a:r>
            <a:r>
              <a:rPr sz="1100" spc="-90" dirty="0">
                <a:solidFill>
                  <a:srgbClr val="53312B"/>
                </a:solidFill>
                <a:latin typeface="Verdana"/>
                <a:cs typeface="Verdana"/>
              </a:rPr>
              <a:t> </a:t>
            </a:r>
            <a:r>
              <a:rPr sz="1100" spc="-55" dirty="0">
                <a:solidFill>
                  <a:srgbClr val="53312B"/>
                </a:solidFill>
                <a:latin typeface="Verdana"/>
                <a:cs typeface="Verdana"/>
              </a:rPr>
              <a:t>a</a:t>
            </a:r>
            <a:r>
              <a:rPr sz="1100" spc="-50" dirty="0">
                <a:solidFill>
                  <a:srgbClr val="53312B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3312B"/>
                </a:solidFill>
                <a:latin typeface="Verdana"/>
                <a:cs typeface="Verdana"/>
              </a:rPr>
              <a:t>d</a:t>
            </a:r>
            <a:r>
              <a:rPr sz="1100" spc="-90" dirty="0">
                <a:solidFill>
                  <a:srgbClr val="53312B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3312B"/>
                </a:solidFill>
                <a:latin typeface="Verdana"/>
                <a:cs typeface="Verdana"/>
              </a:rPr>
              <a:t>so</a:t>
            </a:r>
            <a:r>
              <a:rPr sz="1100" spc="-35" dirty="0">
                <a:solidFill>
                  <a:srgbClr val="53312B"/>
                </a:solidFill>
                <a:latin typeface="Verdana"/>
                <a:cs typeface="Verdana"/>
              </a:rPr>
              <a:t>c</a:t>
            </a:r>
            <a:r>
              <a:rPr sz="1100" spc="-60" dirty="0">
                <a:solidFill>
                  <a:srgbClr val="53312B"/>
                </a:solidFill>
                <a:latin typeface="Verdana"/>
                <a:cs typeface="Verdana"/>
              </a:rPr>
              <a:t>i</a:t>
            </a:r>
            <a:r>
              <a:rPr sz="1100" spc="-55" dirty="0">
                <a:solidFill>
                  <a:srgbClr val="53312B"/>
                </a:solidFill>
                <a:latin typeface="Verdana"/>
                <a:cs typeface="Verdana"/>
              </a:rPr>
              <a:t>al </a:t>
            </a:r>
            <a:r>
              <a:rPr sz="1100" spc="-25" dirty="0">
                <a:solidFill>
                  <a:srgbClr val="53312B"/>
                </a:solidFill>
                <a:latin typeface="Verdana"/>
                <a:cs typeface="Verdana"/>
              </a:rPr>
              <a:t>c</a:t>
            </a:r>
            <a:r>
              <a:rPr sz="1100" spc="-55" dirty="0">
                <a:solidFill>
                  <a:srgbClr val="53312B"/>
                </a:solidFill>
                <a:latin typeface="Verdana"/>
                <a:cs typeface="Verdana"/>
              </a:rPr>
              <a:t>a</a:t>
            </a:r>
            <a:r>
              <a:rPr sz="1100" spc="-30" dirty="0">
                <a:solidFill>
                  <a:srgbClr val="53312B"/>
                </a:solidFill>
                <a:latin typeface="Verdana"/>
                <a:cs typeface="Verdana"/>
              </a:rPr>
              <a:t>r</a:t>
            </a:r>
            <a:r>
              <a:rPr sz="1100" spc="0" dirty="0">
                <a:solidFill>
                  <a:srgbClr val="53312B"/>
                </a:solidFill>
                <a:latin typeface="Verdana"/>
                <a:cs typeface="Verdana"/>
              </a:rPr>
              <a:t>e</a:t>
            </a:r>
            <a:r>
              <a:rPr sz="1100" spc="-90" dirty="0">
                <a:solidFill>
                  <a:srgbClr val="53312B"/>
                </a:solidFill>
                <a:latin typeface="Verdana"/>
                <a:cs typeface="Verdana"/>
              </a:rPr>
              <a:t> </a:t>
            </a:r>
            <a:r>
              <a:rPr sz="1100" spc="-60" dirty="0">
                <a:solidFill>
                  <a:srgbClr val="53312B"/>
                </a:solidFill>
                <a:latin typeface="Verdana"/>
                <a:cs typeface="Verdana"/>
              </a:rPr>
              <a:t>i</a:t>
            </a:r>
            <a:r>
              <a:rPr sz="1100" spc="-55" dirty="0">
                <a:solidFill>
                  <a:srgbClr val="53312B"/>
                </a:solidFill>
                <a:latin typeface="Verdana"/>
                <a:cs typeface="Verdana"/>
              </a:rPr>
              <a:t>n</a:t>
            </a:r>
            <a:r>
              <a:rPr sz="1100" spc="-50" dirty="0">
                <a:solidFill>
                  <a:srgbClr val="53312B"/>
                </a:solidFill>
                <a:latin typeface="Verdana"/>
                <a:cs typeface="Verdana"/>
              </a:rPr>
              <a:t>t</a:t>
            </a:r>
            <a:r>
              <a:rPr sz="1100" spc="-40" dirty="0">
                <a:solidFill>
                  <a:srgbClr val="53312B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3312B"/>
                </a:solidFill>
                <a:latin typeface="Verdana"/>
                <a:cs typeface="Verdana"/>
              </a:rPr>
              <a:t>g</a:t>
            </a:r>
            <a:r>
              <a:rPr sz="1100" spc="-35" dirty="0">
                <a:solidFill>
                  <a:srgbClr val="53312B"/>
                </a:solidFill>
                <a:latin typeface="Verdana"/>
                <a:cs typeface="Verdana"/>
              </a:rPr>
              <a:t>r</a:t>
            </a:r>
            <a:r>
              <a:rPr sz="1100" spc="-55" dirty="0">
                <a:solidFill>
                  <a:srgbClr val="53312B"/>
                </a:solidFill>
                <a:latin typeface="Verdana"/>
                <a:cs typeface="Verdana"/>
              </a:rPr>
              <a:t>a</a:t>
            </a:r>
            <a:r>
              <a:rPr sz="1100" spc="-45" dirty="0">
                <a:solidFill>
                  <a:srgbClr val="53312B"/>
                </a:solidFill>
                <a:latin typeface="Verdana"/>
                <a:cs typeface="Verdana"/>
              </a:rPr>
              <a:t>t</a:t>
            </a:r>
            <a:r>
              <a:rPr sz="1100" spc="-50" dirty="0">
                <a:solidFill>
                  <a:srgbClr val="53312B"/>
                </a:solidFill>
                <a:latin typeface="Verdana"/>
                <a:cs typeface="Verdana"/>
              </a:rPr>
              <a:t>io</a:t>
            </a:r>
            <a:r>
              <a:rPr sz="1100" spc="0" dirty="0">
                <a:solidFill>
                  <a:srgbClr val="53312B"/>
                </a:solidFill>
                <a:latin typeface="Verdana"/>
                <a:cs typeface="Verdana"/>
              </a:rPr>
              <a:t>n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278438" y="3330465"/>
            <a:ext cx="1003935" cy="1854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50" dirty="0">
                <a:solidFill>
                  <a:srgbClr val="53312B"/>
                </a:solidFill>
                <a:latin typeface="Verdana"/>
                <a:cs typeface="Verdana"/>
              </a:rPr>
              <a:t>P</a:t>
            </a:r>
            <a:r>
              <a:rPr sz="1100" spc="-45" dirty="0">
                <a:solidFill>
                  <a:srgbClr val="53312B"/>
                </a:solidFill>
                <a:latin typeface="Verdana"/>
                <a:cs typeface="Verdana"/>
              </a:rPr>
              <a:t>e</a:t>
            </a:r>
            <a:r>
              <a:rPr sz="1100" spc="-15" dirty="0">
                <a:solidFill>
                  <a:srgbClr val="53312B"/>
                </a:solidFill>
                <a:latin typeface="Verdana"/>
                <a:cs typeface="Verdana"/>
              </a:rPr>
              <a:t>r</a:t>
            </a:r>
            <a:r>
              <a:rPr sz="1100" spc="-40" dirty="0">
                <a:solidFill>
                  <a:srgbClr val="53312B"/>
                </a:solidFill>
                <a:latin typeface="Verdana"/>
                <a:cs typeface="Verdana"/>
              </a:rPr>
              <a:t>s</a:t>
            </a:r>
            <a:r>
              <a:rPr sz="1100" spc="-50" dirty="0">
                <a:solidFill>
                  <a:srgbClr val="53312B"/>
                </a:solidFill>
                <a:latin typeface="Verdana"/>
                <a:cs typeface="Verdana"/>
              </a:rPr>
              <a:t>o</a:t>
            </a:r>
            <a:r>
              <a:rPr sz="1100" spc="-55" dirty="0">
                <a:solidFill>
                  <a:srgbClr val="53312B"/>
                </a:solidFill>
                <a:latin typeface="Verdana"/>
                <a:cs typeface="Verdana"/>
              </a:rPr>
              <a:t>na</a:t>
            </a:r>
            <a:r>
              <a:rPr sz="1100" spc="-60" dirty="0">
                <a:solidFill>
                  <a:srgbClr val="53312B"/>
                </a:solidFill>
                <a:latin typeface="Verdana"/>
                <a:cs typeface="Verdana"/>
              </a:rPr>
              <a:t>l</a:t>
            </a:r>
            <a:r>
              <a:rPr sz="1100" spc="-50" dirty="0">
                <a:solidFill>
                  <a:srgbClr val="53312B"/>
                </a:solidFill>
                <a:latin typeface="Verdana"/>
                <a:cs typeface="Verdana"/>
              </a:rPr>
              <a:t>i</a:t>
            </a:r>
            <a:r>
              <a:rPr sz="1100" spc="-35" dirty="0">
                <a:solidFill>
                  <a:srgbClr val="53312B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3312B"/>
                </a:solidFill>
                <a:latin typeface="Verdana"/>
                <a:cs typeface="Verdana"/>
              </a:rPr>
              <a:t>a</a:t>
            </a:r>
            <a:r>
              <a:rPr sz="1100" spc="-45" dirty="0">
                <a:solidFill>
                  <a:srgbClr val="53312B"/>
                </a:solidFill>
                <a:latin typeface="Verdana"/>
                <a:cs typeface="Verdana"/>
              </a:rPr>
              <a:t>t</a:t>
            </a:r>
            <a:r>
              <a:rPr sz="1100" spc="-50" dirty="0">
                <a:solidFill>
                  <a:srgbClr val="53312B"/>
                </a:solidFill>
                <a:latin typeface="Verdana"/>
                <a:cs typeface="Verdana"/>
              </a:rPr>
              <a:t>io</a:t>
            </a:r>
            <a:r>
              <a:rPr sz="1100" spc="0" dirty="0">
                <a:solidFill>
                  <a:srgbClr val="53312B"/>
                </a:solidFill>
                <a:latin typeface="Verdana"/>
                <a:cs typeface="Verdana"/>
              </a:rPr>
              <a:t>n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537524" y="4199260"/>
            <a:ext cx="481965" cy="1854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60" dirty="0">
                <a:solidFill>
                  <a:srgbClr val="53312B"/>
                </a:solidFill>
                <a:latin typeface="Verdana"/>
                <a:cs typeface="Verdana"/>
              </a:rPr>
              <a:t>A</a:t>
            </a:r>
            <a:r>
              <a:rPr sz="1100" spc="-50" dirty="0">
                <a:solidFill>
                  <a:srgbClr val="53312B"/>
                </a:solidFill>
                <a:latin typeface="Verdana"/>
                <a:cs typeface="Verdana"/>
              </a:rPr>
              <a:t>u</a:t>
            </a:r>
            <a:r>
              <a:rPr sz="1100" spc="-45" dirty="0">
                <a:solidFill>
                  <a:srgbClr val="53312B"/>
                </a:solidFill>
                <a:latin typeface="Verdana"/>
                <a:cs typeface="Verdana"/>
              </a:rPr>
              <a:t>t</a:t>
            </a:r>
            <a:r>
              <a:rPr sz="1100" spc="-50" dirty="0">
                <a:solidFill>
                  <a:srgbClr val="53312B"/>
                </a:solidFill>
                <a:latin typeface="Verdana"/>
                <a:cs typeface="Verdana"/>
              </a:rPr>
              <a:t>i</a:t>
            </a:r>
            <a:r>
              <a:rPr sz="1100" spc="-45" dirty="0">
                <a:solidFill>
                  <a:srgbClr val="53312B"/>
                </a:solidFill>
                <a:latin typeface="Verdana"/>
                <a:cs typeface="Verdana"/>
              </a:rPr>
              <a:t>s</a:t>
            </a:r>
            <a:r>
              <a:rPr sz="1100" spc="0" dirty="0">
                <a:solidFill>
                  <a:srgbClr val="53312B"/>
                </a:solidFill>
                <a:latin typeface="Verdana"/>
                <a:cs typeface="Verdana"/>
              </a:rPr>
              <a:t>m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490445" y="4590615"/>
            <a:ext cx="1215390" cy="2717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252729">
              <a:lnSpc>
                <a:spcPct val="75800"/>
              </a:lnSpc>
            </a:pPr>
            <a:r>
              <a:rPr sz="1100" spc="-55" dirty="0">
                <a:solidFill>
                  <a:srgbClr val="53312B"/>
                </a:solidFill>
                <a:latin typeface="Verdana"/>
                <a:cs typeface="Verdana"/>
              </a:rPr>
              <a:t>A</a:t>
            </a:r>
            <a:r>
              <a:rPr sz="1100" spc="-15" dirty="0">
                <a:solidFill>
                  <a:srgbClr val="53312B"/>
                </a:solidFill>
                <a:latin typeface="Verdana"/>
                <a:cs typeface="Verdana"/>
              </a:rPr>
              <a:t>c</a:t>
            </a:r>
            <a:r>
              <a:rPr sz="1100" spc="-45" dirty="0">
                <a:solidFill>
                  <a:srgbClr val="53312B"/>
                </a:solidFill>
                <a:latin typeface="Verdana"/>
                <a:cs typeface="Verdana"/>
              </a:rPr>
              <a:t>t</a:t>
            </a:r>
            <a:r>
              <a:rPr sz="1100" spc="-50" dirty="0">
                <a:solidFill>
                  <a:srgbClr val="53312B"/>
                </a:solidFill>
                <a:latin typeface="Verdana"/>
                <a:cs typeface="Verdana"/>
              </a:rPr>
              <a:t>i</a:t>
            </a:r>
            <a:r>
              <a:rPr sz="1100" spc="-70" dirty="0">
                <a:solidFill>
                  <a:srgbClr val="53312B"/>
                </a:solidFill>
                <a:latin typeface="Verdana"/>
                <a:cs typeface="Verdana"/>
              </a:rPr>
              <a:t>v</a:t>
            </a:r>
            <a:r>
              <a:rPr sz="1100" spc="0" dirty="0">
                <a:solidFill>
                  <a:srgbClr val="53312B"/>
                </a:solidFill>
                <a:latin typeface="Verdana"/>
                <a:cs typeface="Verdana"/>
              </a:rPr>
              <a:t>e</a:t>
            </a:r>
            <a:r>
              <a:rPr sz="1100" spc="-90" dirty="0">
                <a:solidFill>
                  <a:srgbClr val="53312B"/>
                </a:solidFill>
                <a:latin typeface="Verdana"/>
                <a:cs typeface="Verdana"/>
              </a:rPr>
              <a:t> </a:t>
            </a:r>
            <a:r>
              <a:rPr sz="1100" spc="-55" dirty="0">
                <a:solidFill>
                  <a:srgbClr val="53312B"/>
                </a:solidFill>
                <a:latin typeface="Verdana"/>
                <a:cs typeface="Verdana"/>
              </a:rPr>
              <a:t>a</a:t>
            </a:r>
            <a:r>
              <a:rPr sz="1100" spc="-50" dirty="0">
                <a:solidFill>
                  <a:srgbClr val="53312B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3312B"/>
                </a:solidFill>
                <a:latin typeface="Verdana"/>
                <a:cs typeface="Verdana"/>
              </a:rPr>
              <a:t>d </a:t>
            </a:r>
            <a:r>
              <a:rPr sz="1100" spc="-60" dirty="0">
                <a:solidFill>
                  <a:srgbClr val="53312B"/>
                </a:solidFill>
                <a:latin typeface="Verdana"/>
                <a:cs typeface="Verdana"/>
              </a:rPr>
              <a:t>i</a:t>
            </a:r>
            <a:r>
              <a:rPr sz="1100" spc="-50" dirty="0">
                <a:solidFill>
                  <a:srgbClr val="53312B"/>
                </a:solidFill>
                <a:latin typeface="Verdana"/>
                <a:cs typeface="Verdana"/>
              </a:rPr>
              <a:t>nd</a:t>
            </a:r>
            <a:r>
              <a:rPr sz="1100" spc="-45" dirty="0">
                <a:solidFill>
                  <a:srgbClr val="53312B"/>
                </a:solidFill>
                <a:latin typeface="Verdana"/>
                <a:cs typeface="Verdana"/>
              </a:rPr>
              <a:t>e</a:t>
            </a:r>
            <a:r>
              <a:rPr sz="1100" spc="-40" dirty="0">
                <a:solidFill>
                  <a:srgbClr val="53312B"/>
                </a:solidFill>
                <a:latin typeface="Verdana"/>
                <a:cs typeface="Verdana"/>
              </a:rPr>
              <a:t>p</a:t>
            </a:r>
            <a:r>
              <a:rPr sz="1100" spc="-45" dirty="0">
                <a:solidFill>
                  <a:srgbClr val="53312B"/>
                </a:solidFill>
                <a:latin typeface="Verdana"/>
                <a:cs typeface="Verdana"/>
              </a:rPr>
              <a:t>e</a:t>
            </a:r>
            <a:r>
              <a:rPr sz="1100" spc="-50" dirty="0">
                <a:solidFill>
                  <a:srgbClr val="53312B"/>
                </a:solidFill>
                <a:latin typeface="Verdana"/>
                <a:cs typeface="Verdana"/>
              </a:rPr>
              <a:t>nd</a:t>
            </a:r>
            <a:r>
              <a:rPr sz="1100" spc="-45" dirty="0">
                <a:solidFill>
                  <a:srgbClr val="53312B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3312B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3312B"/>
                </a:solidFill>
                <a:latin typeface="Verdana"/>
                <a:cs typeface="Verdana"/>
              </a:rPr>
              <a:t>t</a:t>
            </a:r>
            <a:r>
              <a:rPr sz="1100" spc="-90" dirty="0">
                <a:solidFill>
                  <a:srgbClr val="53312B"/>
                </a:solidFill>
                <a:latin typeface="Verdana"/>
                <a:cs typeface="Verdana"/>
              </a:rPr>
              <a:t> </a:t>
            </a:r>
            <a:r>
              <a:rPr sz="1100" spc="-60" dirty="0">
                <a:solidFill>
                  <a:srgbClr val="53312B"/>
                </a:solidFill>
                <a:latin typeface="Verdana"/>
                <a:cs typeface="Verdana"/>
              </a:rPr>
              <a:t>l</a:t>
            </a:r>
            <a:r>
              <a:rPr sz="1100" spc="-50" dirty="0">
                <a:solidFill>
                  <a:srgbClr val="53312B"/>
                </a:solidFill>
                <a:latin typeface="Verdana"/>
                <a:cs typeface="Verdana"/>
              </a:rPr>
              <a:t>iv</a:t>
            </a:r>
            <a:r>
              <a:rPr sz="1100" spc="-60" dirty="0">
                <a:solidFill>
                  <a:srgbClr val="53312B"/>
                </a:solidFill>
                <a:latin typeface="Verdana"/>
                <a:cs typeface="Verdana"/>
              </a:rPr>
              <a:t>i</a:t>
            </a:r>
            <a:r>
              <a:rPr sz="1100" spc="-50" dirty="0">
                <a:solidFill>
                  <a:srgbClr val="53312B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3312B"/>
                </a:solidFill>
                <a:latin typeface="Verdana"/>
                <a:cs typeface="Verdana"/>
              </a:rPr>
              <a:t>g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742352" y="2908907"/>
            <a:ext cx="1331595" cy="2717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12700">
              <a:lnSpc>
                <a:spcPct val="75800"/>
              </a:lnSpc>
            </a:pPr>
            <a:r>
              <a:rPr sz="1100" spc="-50" dirty="0">
                <a:solidFill>
                  <a:srgbClr val="53312B"/>
                </a:solidFill>
                <a:latin typeface="Verdana"/>
                <a:cs typeface="Verdana"/>
              </a:rPr>
              <a:t>N</a:t>
            </a:r>
            <a:r>
              <a:rPr sz="1100" spc="-55" dirty="0">
                <a:solidFill>
                  <a:srgbClr val="53312B"/>
                </a:solidFill>
                <a:latin typeface="Verdana"/>
                <a:cs typeface="Verdana"/>
              </a:rPr>
              <a:t>a</a:t>
            </a:r>
            <a:r>
              <a:rPr sz="1100" spc="-45" dirty="0">
                <a:solidFill>
                  <a:srgbClr val="53312B"/>
                </a:solidFill>
                <a:latin typeface="Verdana"/>
                <a:cs typeface="Verdana"/>
              </a:rPr>
              <a:t>t</a:t>
            </a:r>
            <a:r>
              <a:rPr sz="1100" spc="-50" dirty="0">
                <a:solidFill>
                  <a:srgbClr val="53312B"/>
                </a:solidFill>
                <a:latin typeface="Verdana"/>
                <a:cs typeface="Verdana"/>
              </a:rPr>
              <a:t>io</a:t>
            </a:r>
            <a:r>
              <a:rPr sz="1100" spc="-55" dirty="0">
                <a:solidFill>
                  <a:srgbClr val="53312B"/>
                </a:solidFill>
                <a:latin typeface="Verdana"/>
                <a:cs typeface="Verdana"/>
              </a:rPr>
              <a:t>na</a:t>
            </a:r>
            <a:r>
              <a:rPr sz="1100" spc="0" dirty="0">
                <a:solidFill>
                  <a:srgbClr val="53312B"/>
                </a:solidFill>
                <a:latin typeface="Verdana"/>
                <a:cs typeface="Verdana"/>
              </a:rPr>
              <a:t>l</a:t>
            </a:r>
            <a:r>
              <a:rPr sz="1100" spc="-90" dirty="0">
                <a:solidFill>
                  <a:srgbClr val="53312B"/>
                </a:solidFill>
                <a:latin typeface="Verdana"/>
                <a:cs typeface="Verdana"/>
              </a:rPr>
              <a:t> </a:t>
            </a:r>
            <a:r>
              <a:rPr sz="1100" spc="-45" dirty="0">
                <a:solidFill>
                  <a:srgbClr val="53312B"/>
                </a:solidFill>
                <a:latin typeface="Verdana"/>
                <a:cs typeface="Verdana"/>
              </a:rPr>
              <a:t>He</a:t>
            </a:r>
            <a:r>
              <a:rPr sz="1100" spc="-55" dirty="0">
                <a:solidFill>
                  <a:srgbClr val="53312B"/>
                </a:solidFill>
                <a:latin typeface="Verdana"/>
                <a:cs typeface="Verdana"/>
              </a:rPr>
              <a:t>a</a:t>
            </a:r>
            <a:r>
              <a:rPr sz="1100" spc="-50" dirty="0">
                <a:solidFill>
                  <a:srgbClr val="53312B"/>
                </a:solidFill>
                <a:latin typeface="Verdana"/>
                <a:cs typeface="Verdana"/>
              </a:rPr>
              <a:t>l</a:t>
            </a:r>
            <a:r>
              <a:rPr sz="1100" spc="-45" dirty="0">
                <a:solidFill>
                  <a:srgbClr val="53312B"/>
                </a:solidFill>
                <a:latin typeface="Verdana"/>
                <a:cs typeface="Verdana"/>
              </a:rPr>
              <a:t>t</a:t>
            </a:r>
            <a:r>
              <a:rPr sz="1100" spc="0" dirty="0">
                <a:solidFill>
                  <a:srgbClr val="53312B"/>
                </a:solidFill>
                <a:latin typeface="Verdana"/>
                <a:cs typeface="Verdana"/>
              </a:rPr>
              <a:t>h</a:t>
            </a:r>
            <a:r>
              <a:rPr sz="1100" spc="-90" dirty="0">
                <a:solidFill>
                  <a:srgbClr val="53312B"/>
                </a:solidFill>
                <a:latin typeface="Verdana"/>
                <a:cs typeface="Verdana"/>
              </a:rPr>
              <a:t> </a:t>
            </a:r>
            <a:r>
              <a:rPr sz="1100" spc="-55" dirty="0">
                <a:solidFill>
                  <a:srgbClr val="53312B"/>
                </a:solidFill>
                <a:latin typeface="Verdana"/>
                <a:cs typeface="Verdana"/>
              </a:rPr>
              <a:t>a</a:t>
            </a:r>
            <a:r>
              <a:rPr sz="1100" spc="-50" dirty="0">
                <a:solidFill>
                  <a:srgbClr val="53312B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3312B"/>
                </a:solidFill>
                <a:latin typeface="Verdana"/>
                <a:cs typeface="Verdana"/>
              </a:rPr>
              <a:t>d </a:t>
            </a:r>
            <a:r>
              <a:rPr sz="1100" spc="-85" dirty="0">
                <a:solidFill>
                  <a:srgbClr val="53312B"/>
                </a:solidFill>
                <a:latin typeface="Verdana"/>
                <a:cs typeface="Verdana"/>
              </a:rPr>
              <a:t>W</a:t>
            </a:r>
            <a:r>
              <a:rPr sz="1100" spc="-45" dirty="0">
                <a:solidFill>
                  <a:srgbClr val="53312B"/>
                </a:solidFill>
                <a:latin typeface="Verdana"/>
                <a:cs typeface="Verdana"/>
              </a:rPr>
              <a:t>e</a:t>
            </a:r>
            <a:r>
              <a:rPr sz="1100" spc="-60" dirty="0">
                <a:solidFill>
                  <a:srgbClr val="53312B"/>
                </a:solidFill>
                <a:latin typeface="Verdana"/>
                <a:cs typeface="Verdana"/>
              </a:rPr>
              <a:t>ll</a:t>
            </a:r>
            <a:r>
              <a:rPr sz="1100" spc="-40" dirty="0">
                <a:solidFill>
                  <a:srgbClr val="53312B"/>
                </a:solidFill>
                <a:latin typeface="Verdana"/>
                <a:cs typeface="Verdana"/>
              </a:rPr>
              <a:t>b</a:t>
            </a:r>
            <a:r>
              <a:rPr sz="1100" spc="-45" dirty="0">
                <a:solidFill>
                  <a:srgbClr val="53312B"/>
                </a:solidFill>
                <a:latin typeface="Verdana"/>
                <a:cs typeface="Verdana"/>
              </a:rPr>
              <a:t>e</a:t>
            </a:r>
            <a:r>
              <a:rPr sz="1100" spc="-60" dirty="0">
                <a:solidFill>
                  <a:srgbClr val="53312B"/>
                </a:solidFill>
                <a:latin typeface="Verdana"/>
                <a:cs typeface="Verdana"/>
              </a:rPr>
              <a:t>i</a:t>
            </a:r>
            <a:r>
              <a:rPr sz="1100" spc="-50" dirty="0">
                <a:solidFill>
                  <a:srgbClr val="53312B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3312B"/>
                </a:solidFill>
                <a:latin typeface="Verdana"/>
                <a:cs typeface="Verdana"/>
              </a:rPr>
              <a:t>g</a:t>
            </a:r>
            <a:r>
              <a:rPr sz="1100" spc="-90" dirty="0">
                <a:solidFill>
                  <a:srgbClr val="53312B"/>
                </a:solidFill>
                <a:latin typeface="Verdana"/>
                <a:cs typeface="Verdana"/>
              </a:rPr>
              <a:t> </a:t>
            </a:r>
            <a:r>
              <a:rPr sz="1100" spc="-50" dirty="0">
                <a:solidFill>
                  <a:srgbClr val="53312B"/>
                </a:solidFill>
                <a:latin typeface="Verdana"/>
                <a:cs typeface="Verdana"/>
              </a:rPr>
              <a:t>ou</a:t>
            </a:r>
            <a:r>
              <a:rPr sz="1100" spc="-45" dirty="0">
                <a:solidFill>
                  <a:srgbClr val="53312B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3312B"/>
                </a:solidFill>
                <a:latin typeface="Verdana"/>
                <a:cs typeface="Verdana"/>
              </a:rPr>
              <a:t>c</a:t>
            </a:r>
            <a:r>
              <a:rPr sz="1100" spc="-50" dirty="0">
                <a:solidFill>
                  <a:srgbClr val="53312B"/>
                </a:solidFill>
                <a:latin typeface="Verdana"/>
                <a:cs typeface="Verdana"/>
              </a:rPr>
              <a:t>om</a:t>
            </a:r>
            <a:r>
              <a:rPr sz="1100" spc="-35" dirty="0">
                <a:solidFill>
                  <a:srgbClr val="53312B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3312B"/>
                </a:solidFill>
                <a:latin typeface="Verdana"/>
                <a:cs typeface="Verdana"/>
              </a:rPr>
              <a:t>s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634643" y="3330465"/>
            <a:ext cx="527050" cy="1854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55" dirty="0">
                <a:solidFill>
                  <a:srgbClr val="53312B"/>
                </a:solidFill>
                <a:latin typeface="Verdana"/>
                <a:cs typeface="Verdana"/>
              </a:rPr>
              <a:t>G</a:t>
            </a:r>
            <a:r>
              <a:rPr sz="1100" spc="-70" dirty="0">
                <a:solidFill>
                  <a:srgbClr val="53312B"/>
                </a:solidFill>
                <a:latin typeface="Verdana"/>
                <a:cs typeface="Verdana"/>
              </a:rPr>
              <a:t>I</a:t>
            </a:r>
            <a:r>
              <a:rPr sz="1100" spc="-30" dirty="0">
                <a:solidFill>
                  <a:srgbClr val="53312B"/>
                </a:solidFill>
                <a:latin typeface="Verdana"/>
                <a:cs typeface="Verdana"/>
              </a:rPr>
              <a:t>R</a:t>
            </a:r>
            <a:r>
              <a:rPr sz="1100" spc="-40" dirty="0">
                <a:solidFill>
                  <a:srgbClr val="53312B"/>
                </a:solidFill>
                <a:latin typeface="Verdana"/>
                <a:cs typeface="Verdana"/>
              </a:rPr>
              <a:t>FE</a:t>
            </a:r>
            <a:r>
              <a:rPr sz="1100" spc="0" dirty="0">
                <a:solidFill>
                  <a:srgbClr val="53312B"/>
                </a:solidFill>
                <a:latin typeface="Verdana"/>
                <a:cs typeface="Verdana"/>
              </a:rPr>
              <a:t>C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841399" y="3730762"/>
            <a:ext cx="852805" cy="2717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73355" marR="12700" indent="-160655">
              <a:lnSpc>
                <a:spcPct val="75800"/>
              </a:lnSpc>
            </a:pPr>
            <a:r>
              <a:rPr sz="1100" spc="-45" dirty="0">
                <a:solidFill>
                  <a:srgbClr val="53312B"/>
                </a:solidFill>
                <a:latin typeface="Verdana"/>
                <a:cs typeface="Verdana"/>
              </a:rPr>
              <a:t>Se</a:t>
            </a:r>
            <a:r>
              <a:rPr sz="1100" spc="-50" dirty="0">
                <a:solidFill>
                  <a:srgbClr val="53312B"/>
                </a:solidFill>
                <a:latin typeface="Verdana"/>
                <a:cs typeface="Verdana"/>
              </a:rPr>
              <a:t>l</a:t>
            </a:r>
            <a:r>
              <a:rPr sz="1100" spc="-105" dirty="0">
                <a:solidFill>
                  <a:srgbClr val="53312B"/>
                </a:solidFill>
                <a:latin typeface="Verdana"/>
                <a:cs typeface="Verdana"/>
              </a:rPr>
              <a:t>f</a:t>
            </a:r>
            <a:r>
              <a:rPr sz="1100" spc="-45" dirty="0">
                <a:solidFill>
                  <a:srgbClr val="53312B"/>
                </a:solidFill>
                <a:latin typeface="Verdana"/>
                <a:cs typeface="Verdana"/>
              </a:rPr>
              <a:t>-</a:t>
            </a:r>
            <a:r>
              <a:rPr sz="1100" spc="-55" dirty="0">
                <a:solidFill>
                  <a:srgbClr val="53312B"/>
                </a:solidFill>
                <a:latin typeface="Verdana"/>
                <a:cs typeface="Verdana"/>
              </a:rPr>
              <a:t>d</a:t>
            </a:r>
            <a:r>
              <a:rPr sz="1100" spc="-60" dirty="0">
                <a:solidFill>
                  <a:srgbClr val="53312B"/>
                </a:solidFill>
                <a:latin typeface="Verdana"/>
                <a:cs typeface="Verdana"/>
              </a:rPr>
              <a:t>i</a:t>
            </a:r>
            <a:r>
              <a:rPr sz="1100" spc="-30" dirty="0">
                <a:solidFill>
                  <a:srgbClr val="53312B"/>
                </a:solidFill>
                <a:latin typeface="Verdana"/>
                <a:cs typeface="Verdana"/>
              </a:rPr>
              <a:t>r</a:t>
            </a:r>
            <a:r>
              <a:rPr sz="1100" spc="-35" dirty="0">
                <a:solidFill>
                  <a:srgbClr val="53312B"/>
                </a:solidFill>
                <a:latin typeface="Verdana"/>
                <a:cs typeface="Verdana"/>
              </a:rPr>
              <a:t>e</a:t>
            </a:r>
            <a:r>
              <a:rPr sz="1100" spc="-15" dirty="0">
                <a:solidFill>
                  <a:srgbClr val="53312B"/>
                </a:solidFill>
                <a:latin typeface="Verdana"/>
                <a:cs typeface="Verdana"/>
              </a:rPr>
              <a:t>c</a:t>
            </a:r>
            <a:r>
              <a:rPr sz="1100" spc="-50" dirty="0">
                <a:solidFill>
                  <a:srgbClr val="53312B"/>
                </a:solidFill>
                <a:latin typeface="Verdana"/>
                <a:cs typeface="Verdana"/>
              </a:rPr>
              <a:t>t</a:t>
            </a:r>
            <a:r>
              <a:rPr sz="1100" spc="-40" dirty="0">
                <a:solidFill>
                  <a:srgbClr val="53312B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3312B"/>
                </a:solidFill>
                <a:latin typeface="Verdana"/>
                <a:cs typeface="Verdana"/>
              </a:rPr>
              <a:t>d </a:t>
            </a:r>
            <a:r>
              <a:rPr sz="1100" spc="-45" dirty="0">
                <a:solidFill>
                  <a:srgbClr val="53312B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3312B"/>
                </a:solidFill>
                <a:latin typeface="Verdana"/>
                <a:cs typeface="Verdana"/>
              </a:rPr>
              <a:t>u</a:t>
            </a:r>
            <a:r>
              <a:rPr sz="1100" spc="-50" dirty="0">
                <a:solidFill>
                  <a:srgbClr val="53312B"/>
                </a:solidFill>
                <a:latin typeface="Verdana"/>
                <a:cs typeface="Verdana"/>
              </a:rPr>
              <a:t>p</a:t>
            </a:r>
            <a:r>
              <a:rPr sz="1100" spc="-40" dirty="0">
                <a:solidFill>
                  <a:srgbClr val="53312B"/>
                </a:solidFill>
                <a:latin typeface="Verdana"/>
                <a:cs typeface="Verdana"/>
              </a:rPr>
              <a:t>p</a:t>
            </a:r>
            <a:r>
              <a:rPr sz="1100" spc="-50" dirty="0">
                <a:solidFill>
                  <a:srgbClr val="53312B"/>
                </a:solidFill>
                <a:latin typeface="Verdana"/>
                <a:cs typeface="Verdana"/>
              </a:rPr>
              <a:t>o</a:t>
            </a:r>
            <a:r>
              <a:rPr sz="1100" spc="0" dirty="0">
                <a:solidFill>
                  <a:srgbClr val="53312B"/>
                </a:solidFill>
                <a:latin typeface="Verdana"/>
                <a:cs typeface="Verdana"/>
              </a:rPr>
              <a:t>rt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715168" y="4199260"/>
            <a:ext cx="660400" cy="1854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45" dirty="0">
                <a:solidFill>
                  <a:srgbClr val="53312B"/>
                </a:solidFill>
                <a:latin typeface="Verdana"/>
                <a:cs typeface="Verdana"/>
              </a:rPr>
              <a:t>De</a:t>
            </a:r>
            <a:r>
              <a:rPr sz="1100" spc="-50" dirty="0">
                <a:solidFill>
                  <a:srgbClr val="53312B"/>
                </a:solidFill>
                <a:latin typeface="Verdana"/>
                <a:cs typeface="Verdana"/>
              </a:rPr>
              <a:t>m</a:t>
            </a:r>
            <a:r>
              <a:rPr sz="1100" spc="-45" dirty="0">
                <a:solidFill>
                  <a:srgbClr val="53312B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3312B"/>
                </a:solidFill>
                <a:latin typeface="Verdana"/>
                <a:cs typeface="Verdana"/>
              </a:rPr>
              <a:t>n</a:t>
            </a:r>
            <a:r>
              <a:rPr sz="1100" spc="-45" dirty="0">
                <a:solidFill>
                  <a:srgbClr val="53312B"/>
                </a:solidFill>
                <a:latin typeface="Verdana"/>
                <a:cs typeface="Verdana"/>
              </a:rPr>
              <a:t>t</a:t>
            </a:r>
            <a:r>
              <a:rPr sz="1100" spc="-60" dirty="0">
                <a:solidFill>
                  <a:srgbClr val="53312B"/>
                </a:solidFill>
                <a:latin typeface="Verdana"/>
                <a:cs typeface="Verdana"/>
              </a:rPr>
              <a:t>i</a:t>
            </a:r>
            <a:r>
              <a:rPr sz="1100" spc="0" dirty="0">
                <a:solidFill>
                  <a:srgbClr val="53312B"/>
                </a:solidFill>
                <a:latin typeface="Verdana"/>
                <a:cs typeface="Verdana"/>
              </a:rPr>
              <a:t>a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75502" y="2475717"/>
            <a:ext cx="1097915" cy="11677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ts val="1300"/>
              </a:lnSpc>
            </a:pPr>
            <a:r>
              <a:rPr sz="1100" b="1" spc="-55" dirty="0">
                <a:solidFill>
                  <a:srgbClr val="6F4F48"/>
                </a:solidFill>
                <a:latin typeface="Verdana"/>
                <a:cs typeface="Verdana"/>
              </a:rPr>
              <a:t>A</a:t>
            </a:r>
            <a:r>
              <a:rPr sz="1100" b="1" spc="-50" dirty="0">
                <a:solidFill>
                  <a:srgbClr val="6F4F48"/>
                </a:solidFill>
                <a:latin typeface="Verdana"/>
                <a:cs typeface="Verdana"/>
              </a:rPr>
              <a:t> </a:t>
            </a:r>
            <a:r>
              <a:rPr sz="1100" b="1" spc="-160" dirty="0">
                <a:solidFill>
                  <a:srgbClr val="6F4F48"/>
                </a:solidFill>
                <a:latin typeface="Verdana"/>
                <a:cs typeface="Verdana"/>
              </a:rPr>
              <a:t>w</a:t>
            </a:r>
            <a:r>
              <a:rPr sz="1100" b="1" spc="-65" dirty="0">
                <a:solidFill>
                  <a:srgbClr val="6F4F48"/>
                </a:solidFill>
                <a:latin typeface="Verdana"/>
                <a:cs typeface="Verdana"/>
              </a:rPr>
              <a:t>i</a:t>
            </a:r>
            <a:r>
              <a:rPr sz="1100" b="1" spc="-80" dirty="0">
                <a:solidFill>
                  <a:srgbClr val="6F4F48"/>
                </a:solidFill>
                <a:latin typeface="Verdana"/>
                <a:cs typeface="Verdana"/>
              </a:rPr>
              <a:t>d</a:t>
            </a:r>
            <a:r>
              <a:rPr sz="1100" b="1" spc="-40" dirty="0">
                <a:solidFill>
                  <a:srgbClr val="6F4F48"/>
                </a:solidFill>
                <a:latin typeface="Verdana"/>
                <a:cs typeface="Verdana"/>
              </a:rPr>
              <a:t>e</a:t>
            </a:r>
            <a:r>
              <a:rPr sz="1100" b="1" spc="-50" dirty="0">
                <a:solidFill>
                  <a:srgbClr val="6F4F48"/>
                </a:solidFill>
                <a:latin typeface="Verdana"/>
                <a:cs typeface="Verdana"/>
              </a:rPr>
              <a:t> </a:t>
            </a:r>
            <a:r>
              <a:rPr sz="1100" b="1" spc="-75" dirty="0">
                <a:solidFill>
                  <a:srgbClr val="6F4F48"/>
                </a:solidFill>
                <a:latin typeface="Verdana"/>
                <a:cs typeface="Verdana"/>
              </a:rPr>
              <a:t>r</a:t>
            </a:r>
            <a:r>
              <a:rPr sz="1100" b="1" spc="-70" dirty="0">
                <a:solidFill>
                  <a:srgbClr val="6F4F48"/>
                </a:solidFill>
                <a:latin typeface="Verdana"/>
                <a:cs typeface="Verdana"/>
              </a:rPr>
              <a:t>a</a:t>
            </a:r>
            <a:r>
              <a:rPr sz="1100" b="1" spc="-85" dirty="0">
                <a:solidFill>
                  <a:srgbClr val="6F4F48"/>
                </a:solidFill>
                <a:latin typeface="Verdana"/>
                <a:cs typeface="Verdana"/>
              </a:rPr>
              <a:t>ng</a:t>
            </a:r>
            <a:r>
              <a:rPr sz="1100" b="1" spc="-40" dirty="0">
                <a:solidFill>
                  <a:srgbClr val="6F4F48"/>
                </a:solidFill>
                <a:latin typeface="Verdana"/>
                <a:cs typeface="Verdana"/>
              </a:rPr>
              <a:t>e</a:t>
            </a:r>
            <a:r>
              <a:rPr sz="1100" b="1" spc="-20" dirty="0">
                <a:solidFill>
                  <a:srgbClr val="6F4F48"/>
                </a:solidFill>
                <a:latin typeface="Verdana"/>
                <a:cs typeface="Verdana"/>
              </a:rPr>
              <a:t> </a:t>
            </a:r>
            <a:r>
              <a:rPr sz="1100" b="1" spc="-85" dirty="0">
                <a:solidFill>
                  <a:srgbClr val="6F4F48"/>
                </a:solidFill>
                <a:latin typeface="Verdana"/>
                <a:cs typeface="Verdana"/>
              </a:rPr>
              <a:t>o</a:t>
            </a:r>
            <a:r>
              <a:rPr sz="1100" b="1" spc="-40" dirty="0">
                <a:solidFill>
                  <a:srgbClr val="6F4F48"/>
                </a:solidFill>
                <a:latin typeface="Verdana"/>
                <a:cs typeface="Verdana"/>
              </a:rPr>
              <a:t>f</a:t>
            </a:r>
            <a:r>
              <a:rPr sz="1100" b="1" spc="-50" dirty="0">
                <a:solidFill>
                  <a:srgbClr val="6F4F48"/>
                </a:solidFill>
                <a:latin typeface="Verdana"/>
                <a:cs typeface="Verdana"/>
              </a:rPr>
              <a:t> </a:t>
            </a:r>
            <a:r>
              <a:rPr sz="1100" b="1" spc="-75" dirty="0">
                <a:solidFill>
                  <a:srgbClr val="6F4F48"/>
                </a:solidFill>
                <a:latin typeface="Verdana"/>
                <a:cs typeface="Verdana"/>
              </a:rPr>
              <a:t>p</a:t>
            </a:r>
            <a:r>
              <a:rPr sz="1100" b="1" spc="-85" dirty="0">
                <a:solidFill>
                  <a:srgbClr val="6F4F48"/>
                </a:solidFill>
                <a:latin typeface="Verdana"/>
                <a:cs typeface="Verdana"/>
              </a:rPr>
              <a:t>o</a:t>
            </a:r>
            <a:r>
              <a:rPr sz="1100" b="1" spc="-70" dirty="0">
                <a:solidFill>
                  <a:srgbClr val="6F4F48"/>
                </a:solidFill>
                <a:latin typeface="Verdana"/>
                <a:cs typeface="Verdana"/>
              </a:rPr>
              <a:t>l</a:t>
            </a:r>
            <a:r>
              <a:rPr sz="1100" b="1" spc="-65" dirty="0">
                <a:solidFill>
                  <a:srgbClr val="6F4F48"/>
                </a:solidFill>
                <a:latin typeface="Verdana"/>
                <a:cs typeface="Verdana"/>
              </a:rPr>
              <a:t>i</a:t>
            </a:r>
            <a:r>
              <a:rPr sz="1100" b="1" spc="-45" dirty="0">
                <a:solidFill>
                  <a:srgbClr val="6F4F48"/>
                </a:solidFill>
                <a:latin typeface="Verdana"/>
                <a:cs typeface="Verdana"/>
              </a:rPr>
              <a:t>c</a:t>
            </a:r>
            <a:r>
              <a:rPr sz="1100" b="1" spc="-40" dirty="0">
                <a:solidFill>
                  <a:srgbClr val="6F4F48"/>
                </a:solidFill>
                <a:latin typeface="Verdana"/>
                <a:cs typeface="Verdana"/>
              </a:rPr>
              <a:t>y</a:t>
            </a:r>
            <a:r>
              <a:rPr sz="1100" b="1" spc="-50" dirty="0">
                <a:solidFill>
                  <a:srgbClr val="6F4F48"/>
                </a:solidFill>
                <a:latin typeface="Verdana"/>
                <a:cs typeface="Verdana"/>
              </a:rPr>
              <a:t> </a:t>
            </a:r>
            <a:r>
              <a:rPr sz="1100" b="1" spc="-75" dirty="0">
                <a:solidFill>
                  <a:srgbClr val="6F4F48"/>
                </a:solidFill>
                <a:latin typeface="Verdana"/>
                <a:cs typeface="Verdana"/>
              </a:rPr>
              <a:t>a</a:t>
            </a:r>
            <a:r>
              <a:rPr sz="1100" b="1" spc="-50" dirty="0">
                <a:solidFill>
                  <a:srgbClr val="6F4F48"/>
                </a:solidFill>
                <a:latin typeface="Verdana"/>
                <a:cs typeface="Verdana"/>
              </a:rPr>
              <a:t>r</a:t>
            </a:r>
            <a:r>
              <a:rPr sz="1100" b="1" spc="-70" dirty="0">
                <a:solidFill>
                  <a:srgbClr val="6F4F48"/>
                </a:solidFill>
                <a:latin typeface="Verdana"/>
                <a:cs typeface="Verdana"/>
              </a:rPr>
              <a:t>e</a:t>
            </a:r>
            <a:r>
              <a:rPr sz="1100" b="1" spc="-60" dirty="0">
                <a:solidFill>
                  <a:srgbClr val="6F4F48"/>
                </a:solidFill>
                <a:latin typeface="Verdana"/>
                <a:cs typeface="Verdana"/>
              </a:rPr>
              <a:t>a</a:t>
            </a:r>
            <a:r>
              <a:rPr sz="1100" b="1" spc="-40" dirty="0">
                <a:solidFill>
                  <a:srgbClr val="6F4F48"/>
                </a:solidFill>
                <a:latin typeface="Verdana"/>
                <a:cs typeface="Verdana"/>
              </a:rPr>
              <a:t>s</a:t>
            </a:r>
            <a:r>
              <a:rPr sz="1100" b="1" spc="-25" dirty="0">
                <a:solidFill>
                  <a:srgbClr val="6F4F48"/>
                </a:solidFill>
                <a:latin typeface="Verdana"/>
                <a:cs typeface="Verdana"/>
              </a:rPr>
              <a:t> </a:t>
            </a:r>
            <a:r>
              <a:rPr sz="1100" b="1" spc="-65" dirty="0">
                <a:solidFill>
                  <a:srgbClr val="6F4F48"/>
                </a:solidFill>
                <a:latin typeface="Verdana"/>
                <a:cs typeface="Verdana"/>
              </a:rPr>
              <a:t>i</a:t>
            </a:r>
            <a:r>
              <a:rPr sz="1100" b="1" spc="-55" dirty="0">
                <a:solidFill>
                  <a:srgbClr val="6F4F48"/>
                </a:solidFill>
                <a:latin typeface="Verdana"/>
                <a:cs typeface="Verdana"/>
              </a:rPr>
              <a:t>n</a:t>
            </a:r>
            <a:r>
              <a:rPr sz="1100" b="1" spc="-50" dirty="0">
                <a:solidFill>
                  <a:srgbClr val="6F4F48"/>
                </a:solidFill>
                <a:latin typeface="Verdana"/>
                <a:cs typeface="Verdana"/>
              </a:rPr>
              <a:t> </a:t>
            </a:r>
            <a:r>
              <a:rPr sz="1100" b="1" spc="-60" dirty="0">
                <a:solidFill>
                  <a:srgbClr val="6F4F48"/>
                </a:solidFill>
                <a:latin typeface="Verdana"/>
                <a:cs typeface="Verdana"/>
              </a:rPr>
              <a:t>Sc</a:t>
            </a:r>
            <a:r>
              <a:rPr sz="1100" b="1" spc="-85" dirty="0">
                <a:solidFill>
                  <a:srgbClr val="6F4F48"/>
                </a:solidFill>
                <a:latin typeface="Verdana"/>
                <a:cs typeface="Verdana"/>
              </a:rPr>
              <a:t>o</a:t>
            </a:r>
            <a:r>
              <a:rPr sz="1100" b="1" spc="-50" dirty="0">
                <a:solidFill>
                  <a:srgbClr val="6F4F48"/>
                </a:solidFill>
                <a:latin typeface="Verdana"/>
                <a:cs typeface="Verdana"/>
              </a:rPr>
              <a:t>t</a:t>
            </a:r>
            <a:r>
              <a:rPr sz="1100" b="1" spc="-70" dirty="0">
                <a:solidFill>
                  <a:srgbClr val="6F4F48"/>
                </a:solidFill>
                <a:latin typeface="Verdana"/>
                <a:cs typeface="Verdana"/>
              </a:rPr>
              <a:t>l</a:t>
            </a:r>
            <a:r>
              <a:rPr sz="1100" b="1" spc="-80" dirty="0">
                <a:solidFill>
                  <a:srgbClr val="6F4F48"/>
                </a:solidFill>
                <a:latin typeface="Verdana"/>
                <a:cs typeface="Verdana"/>
              </a:rPr>
              <a:t>an</a:t>
            </a:r>
            <a:r>
              <a:rPr sz="1100" b="1" spc="-50" dirty="0">
                <a:solidFill>
                  <a:srgbClr val="6F4F48"/>
                </a:solidFill>
                <a:latin typeface="Verdana"/>
                <a:cs typeface="Verdana"/>
              </a:rPr>
              <a:t>d </a:t>
            </a:r>
            <a:r>
              <a:rPr sz="1100" b="1" spc="-75" dirty="0">
                <a:solidFill>
                  <a:srgbClr val="6F4F48"/>
                </a:solidFill>
                <a:latin typeface="Verdana"/>
                <a:cs typeface="Verdana"/>
              </a:rPr>
              <a:t>a</a:t>
            </a:r>
            <a:r>
              <a:rPr sz="1100" b="1" spc="-50" dirty="0">
                <a:solidFill>
                  <a:srgbClr val="6F4F48"/>
                </a:solidFill>
                <a:latin typeface="Verdana"/>
                <a:cs typeface="Verdana"/>
              </a:rPr>
              <a:t>r</a:t>
            </a:r>
            <a:r>
              <a:rPr sz="1100" b="1" spc="-40" dirty="0">
                <a:solidFill>
                  <a:srgbClr val="6F4F48"/>
                </a:solidFill>
                <a:latin typeface="Verdana"/>
                <a:cs typeface="Verdana"/>
              </a:rPr>
              <a:t>e</a:t>
            </a:r>
            <a:r>
              <a:rPr sz="1100" b="1" spc="-20" dirty="0">
                <a:solidFill>
                  <a:srgbClr val="6F4F48"/>
                </a:solidFill>
                <a:latin typeface="Verdana"/>
                <a:cs typeface="Verdana"/>
              </a:rPr>
              <a:t> </a:t>
            </a:r>
            <a:r>
              <a:rPr sz="1100" b="1" spc="-85" dirty="0">
                <a:solidFill>
                  <a:srgbClr val="6F4F48"/>
                </a:solidFill>
                <a:latin typeface="Verdana"/>
                <a:cs typeface="Verdana"/>
              </a:rPr>
              <a:t>un</a:t>
            </a:r>
            <a:r>
              <a:rPr sz="1100" b="1" spc="-80" dirty="0">
                <a:solidFill>
                  <a:srgbClr val="6F4F48"/>
                </a:solidFill>
                <a:latin typeface="Verdana"/>
                <a:cs typeface="Verdana"/>
              </a:rPr>
              <a:t>d</a:t>
            </a:r>
            <a:r>
              <a:rPr sz="1100" b="1" spc="-65" dirty="0">
                <a:solidFill>
                  <a:srgbClr val="6F4F48"/>
                </a:solidFill>
                <a:latin typeface="Verdana"/>
                <a:cs typeface="Verdana"/>
              </a:rPr>
              <a:t>e</a:t>
            </a:r>
            <a:r>
              <a:rPr sz="1100" b="1" spc="-70" dirty="0">
                <a:solidFill>
                  <a:srgbClr val="6F4F48"/>
                </a:solidFill>
                <a:latin typeface="Verdana"/>
                <a:cs typeface="Verdana"/>
              </a:rPr>
              <a:t>r</a:t>
            </a:r>
            <a:r>
              <a:rPr sz="1100" b="1" spc="-85" dirty="0">
                <a:solidFill>
                  <a:srgbClr val="6F4F48"/>
                </a:solidFill>
                <a:latin typeface="Verdana"/>
                <a:cs typeface="Verdana"/>
              </a:rPr>
              <a:t>p</a:t>
            </a:r>
            <a:r>
              <a:rPr sz="1100" b="1" spc="-65" dirty="0">
                <a:solidFill>
                  <a:srgbClr val="6F4F48"/>
                </a:solidFill>
                <a:latin typeface="Verdana"/>
                <a:cs typeface="Verdana"/>
              </a:rPr>
              <a:t>i</a:t>
            </a:r>
            <a:r>
              <a:rPr sz="1100" b="1" spc="-85" dirty="0">
                <a:solidFill>
                  <a:srgbClr val="6F4F48"/>
                </a:solidFill>
                <a:latin typeface="Verdana"/>
                <a:cs typeface="Verdana"/>
              </a:rPr>
              <a:t>nn</a:t>
            </a:r>
            <a:r>
              <a:rPr sz="1100" b="1" spc="-65" dirty="0">
                <a:solidFill>
                  <a:srgbClr val="6F4F48"/>
                </a:solidFill>
                <a:latin typeface="Verdana"/>
                <a:cs typeface="Verdana"/>
              </a:rPr>
              <a:t>e</a:t>
            </a:r>
            <a:r>
              <a:rPr sz="1100" b="1" spc="-50" dirty="0">
                <a:solidFill>
                  <a:srgbClr val="6F4F48"/>
                </a:solidFill>
                <a:latin typeface="Verdana"/>
                <a:cs typeface="Verdana"/>
              </a:rPr>
              <a:t>d</a:t>
            </a:r>
            <a:r>
              <a:rPr sz="1100" b="1" spc="-25" dirty="0">
                <a:solidFill>
                  <a:srgbClr val="6F4F48"/>
                </a:solidFill>
                <a:latin typeface="Verdana"/>
                <a:cs typeface="Verdana"/>
              </a:rPr>
              <a:t> </a:t>
            </a:r>
            <a:r>
              <a:rPr sz="1100" b="1" spc="-95" dirty="0">
                <a:solidFill>
                  <a:srgbClr val="6F4F48"/>
                </a:solidFill>
                <a:latin typeface="Verdana"/>
                <a:cs typeface="Verdana"/>
              </a:rPr>
              <a:t>b</a:t>
            </a:r>
            <a:r>
              <a:rPr sz="1100" b="1" spc="-40" dirty="0">
                <a:solidFill>
                  <a:srgbClr val="6F4F48"/>
                </a:solidFill>
                <a:latin typeface="Verdana"/>
                <a:cs typeface="Verdana"/>
              </a:rPr>
              <a:t>y</a:t>
            </a:r>
            <a:r>
              <a:rPr sz="1100" b="1" spc="-50" dirty="0">
                <a:solidFill>
                  <a:srgbClr val="6F4F48"/>
                </a:solidFill>
                <a:latin typeface="Verdana"/>
                <a:cs typeface="Verdana"/>
              </a:rPr>
              <a:t> </a:t>
            </a:r>
            <a:r>
              <a:rPr sz="1100" b="1" spc="-80" dirty="0">
                <a:solidFill>
                  <a:srgbClr val="6F4F48"/>
                </a:solidFill>
                <a:latin typeface="Verdana"/>
                <a:cs typeface="Verdana"/>
              </a:rPr>
              <a:t>p</a:t>
            </a:r>
            <a:r>
              <a:rPr sz="1100" b="1" spc="-65" dirty="0">
                <a:solidFill>
                  <a:srgbClr val="6F4F48"/>
                </a:solidFill>
                <a:latin typeface="Verdana"/>
                <a:cs typeface="Verdana"/>
              </a:rPr>
              <a:t>e</a:t>
            </a:r>
            <a:r>
              <a:rPr sz="1100" b="1" spc="-55" dirty="0">
                <a:solidFill>
                  <a:srgbClr val="6F4F48"/>
                </a:solidFill>
                <a:latin typeface="Verdana"/>
                <a:cs typeface="Verdana"/>
              </a:rPr>
              <a:t>r</a:t>
            </a:r>
            <a:r>
              <a:rPr sz="1100" b="1" spc="-70" dirty="0">
                <a:solidFill>
                  <a:srgbClr val="6F4F48"/>
                </a:solidFill>
                <a:latin typeface="Verdana"/>
                <a:cs typeface="Verdana"/>
              </a:rPr>
              <a:t>s</a:t>
            </a:r>
            <a:r>
              <a:rPr sz="1100" b="1" spc="-75" dirty="0">
                <a:solidFill>
                  <a:srgbClr val="6F4F48"/>
                </a:solidFill>
                <a:latin typeface="Verdana"/>
                <a:cs typeface="Verdana"/>
              </a:rPr>
              <a:t>o</a:t>
            </a:r>
            <a:r>
              <a:rPr sz="1100" b="1" spc="-80" dirty="0">
                <a:solidFill>
                  <a:srgbClr val="6F4F48"/>
                </a:solidFill>
                <a:latin typeface="Verdana"/>
                <a:cs typeface="Verdana"/>
              </a:rPr>
              <a:t>na</a:t>
            </a:r>
            <a:r>
              <a:rPr sz="1100" b="1" spc="-40" dirty="0">
                <a:solidFill>
                  <a:srgbClr val="6F4F48"/>
                </a:solidFill>
                <a:latin typeface="Verdana"/>
                <a:cs typeface="Verdana"/>
              </a:rPr>
              <a:t>l </a:t>
            </a:r>
            <a:r>
              <a:rPr sz="1100" b="1" spc="-80" dirty="0">
                <a:solidFill>
                  <a:srgbClr val="6F4F48"/>
                </a:solidFill>
                <a:latin typeface="Verdana"/>
                <a:cs typeface="Verdana"/>
              </a:rPr>
              <a:t>ou</a:t>
            </a:r>
            <a:r>
              <a:rPr sz="1100" b="1" spc="-70" dirty="0">
                <a:solidFill>
                  <a:srgbClr val="6F4F48"/>
                </a:solidFill>
                <a:latin typeface="Verdana"/>
                <a:cs typeface="Verdana"/>
              </a:rPr>
              <a:t>tcom</a:t>
            </a:r>
            <a:r>
              <a:rPr sz="1100" b="1" spc="-40" dirty="0">
                <a:solidFill>
                  <a:srgbClr val="6F4F48"/>
                </a:solidFill>
                <a:latin typeface="Verdana"/>
                <a:cs typeface="Verdana"/>
              </a:rPr>
              <a:t>e</a:t>
            </a:r>
            <a:r>
              <a:rPr sz="1100" b="1" spc="-20" dirty="0">
                <a:solidFill>
                  <a:srgbClr val="6F4F48"/>
                </a:solidFill>
                <a:latin typeface="Verdana"/>
                <a:cs typeface="Verdana"/>
              </a:rPr>
              <a:t> </a:t>
            </a:r>
            <a:r>
              <a:rPr sz="1100" b="1" spc="-70" dirty="0">
                <a:solidFill>
                  <a:srgbClr val="6F4F48"/>
                </a:solidFill>
                <a:latin typeface="Verdana"/>
                <a:cs typeface="Verdana"/>
              </a:rPr>
              <a:t>a</a:t>
            </a:r>
            <a:r>
              <a:rPr sz="1100" b="1" spc="-85" dirty="0">
                <a:solidFill>
                  <a:srgbClr val="6F4F48"/>
                </a:solidFill>
                <a:latin typeface="Verdana"/>
                <a:cs typeface="Verdana"/>
              </a:rPr>
              <a:t>pp</a:t>
            </a:r>
            <a:r>
              <a:rPr sz="1100" b="1" spc="-55" dirty="0">
                <a:solidFill>
                  <a:srgbClr val="6F4F48"/>
                </a:solidFill>
                <a:latin typeface="Verdana"/>
                <a:cs typeface="Verdana"/>
              </a:rPr>
              <a:t>r</a:t>
            </a:r>
            <a:r>
              <a:rPr sz="1100" b="1" spc="-75" dirty="0">
                <a:solidFill>
                  <a:srgbClr val="6F4F48"/>
                </a:solidFill>
                <a:latin typeface="Verdana"/>
                <a:cs typeface="Verdana"/>
              </a:rPr>
              <a:t>o</a:t>
            </a:r>
            <a:r>
              <a:rPr sz="1100" b="1" spc="-70" dirty="0">
                <a:solidFill>
                  <a:srgbClr val="6F4F48"/>
                </a:solidFill>
                <a:latin typeface="Verdana"/>
                <a:cs typeface="Verdana"/>
              </a:rPr>
              <a:t>a</a:t>
            </a:r>
            <a:r>
              <a:rPr sz="1100" b="1" spc="-50" dirty="0">
                <a:solidFill>
                  <a:srgbClr val="6F4F48"/>
                </a:solidFill>
                <a:latin typeface="Verdana"/>
                <a:cs typeface="Verdana"/>
              </a:rPr>
              <a:t>c</a:t>
            </a:r>
            <a:r>
              <a:rPr sz="1100" b="1" spc="-85" dirty="0">
                <a:solidFill>
                  <a:srgbClr val="6F4F48"/>
                </a:solidFill>
                <a:latin typeface="Verdana"/>
                <a:cs typeface="Verdana"/>
              </a:rPr>
              <a:t>h</a:t>
            </a:r>
            <a:r>
              <a:rPr sz="1100" b="1" spc="-55" dirty="0">
                <a:solidFill>
                  <a:srgbClr val="6F4F48"/>
                </a:solidFill>
                <a:latin typeface="Verdana"/>
                <a:cs typeface="Verdana"/>
              </a:rPr>
              <a:t>e</a:t>
            </a:r>
            <a:r>
              <a:rPr sz="1100" b="1" spc="-80" dirty="0">
                <a:solidFill>
                  <a:srgbClr val="6F4F48"/>
                </a:solidFill>
                <a:latin typeface="Verdana"/>
                <a:cs typeface="Verdana"/>
              </a:rPr>
              <a:t>s</a:t>
            </a:r>
            <a:r>
              <a:rPr sz="1100" b="1" spc="20" dirty="0">
                <a:solidFill>
                  <a:srgbClr val="6F4F48"/>
                </a:solidFill>
                <a:latin typeface="Verdana"/>
                <a:cs typeface="Verdana"/>
              </a:rPr>
              <a:t>.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16000" y="2363827"/>
            <a:ext cx="6120003" cy="6350"/>
          </a:xfrm>
          <a:custGeom>
            <a:avLst/>
            <a:gdLst/>
            <a:ahLst/>
            <a:cxnLst/>
            <a:rect l="l" t="t" r="r" b="b"/>
            <a:pathLst>
              <a:path w="6120003" h="6350">
                <a:moveTo>
                  <a:pt x="0" y="0"/>
                </a:moveTo>
                <a:lnTo>
                  <a:pt x="6120003" y="6350"/>
                </a:lnTo>
              </a:path>
            </a:pathLst>
          </a:custGeom>
          <a:ln w="12700">
            <a:solidFill>
              <a:srgbClr val="53312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4039660" y="4590609"/>
            <a:ext cx="991869" cy="2717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57785">
              <a:lnSpc>
                <a:spcPct val="75800"/>
              </a:lnSpc>
            </a:pPr>
            <a:r>
              <a:rPr sz="1100" spc="-55" dirty="0">
                <a:solidFill>
                  <a:srgbClr val="53312B"/>
                </a:solidFill>
                <a:latin typeface="Verdana"/>
                <a:cs typeface="Verdana"/>
              </a:rPr>
              <a:t>Pa</a:t>
            </a:r>
            <a:r>
              <a:rPr sz="1100" spc="-60" dirty="0">
                <a:solidFill>
                  <a:srgbClr val="53312B"/>
                </a:solidFill>
                <a:latin typeface="Verdana"/>
                <a:cs typeface="Verdana"/>
              </a:rPr>
              <a:t>lli</a:t>
            </a:r>
            <a:r>
              <a:rPr sz="1100" spc="-55" dirty="0">
                <a:solidFill>
                  <a:srgbClr val="53312B"/>
                </a:solidFill>
                <a:latin typeface="Verdana"/>
                <a:cs typeface="Verdana"/>
              </a:rPr>
              <a:t>a</a:t>
            </a:r>
            <a:r>
              <a:rPr sz="1100" spc="-45" dirty="0">
                <a:solidFill>
                  <a:srgbClr val="53312B"/>
                </a:solidFill>
                <a:latin typeface="Verdana"/>
                <a:cs typeface="Verdana"/>
              </a:rPr>
              <a:t>t</a:t>
            </a:r>
            <a:r>
              <a:rPr sz="1100" spc="-50" dirty="0">
                <a:solidFill>
                  <a:srgbClr val="53312B"/>
                </a:solidFill>
                <a:latin typeface="Verdana"/>
                <a:cs typeface="Verdana"/>
              </a:rPr>
              <a:t>i</a:t>
            </a:r>
            <a:r>
              <a:rPr sz="1100" spc="-70" dirty="0">
                <a:solidFill>
                  <a:srgbClr val="53312B"/>
                </a:solidFill>
                <a:latin typeface="Verdana"/>
                <a:cs typeface="Verdana"/>
              </a:rPr>
              <a:t>v</a:t>
            </a:r>
            <a:r>
              <a:rPr sz="1100" spc="0" dirty="0">
                <a:solidFill>
                  <a:srgbClr val="53312B"/>
                </a:solidFill>
                <a:latin typeface="Verdana"/>
                <a:cs typeface="Verdana"/>
              </a:rPr>
              <a:t>e</a:t>
            </a:r>
            <a:r>
              <a:rPr sz="1100" spc="-90" dirty="0">
                <a:solidFill>
                  <a:srgbClr val="53312B"/>
                </a:solidFill>
                <a:latin typeface="Verdana"/>
                <a:cs typeface="Verdana"/>
              </a:rPr>
              <a:t> </a:t>
            </a:r>
            <a:r>
              <a:rPr sz="1100" spc="-55" dirty="0">
                <a:solidFill>
                  <a:srgbClr val="53312B"/>
                </a:solidFill>
                <a:latin typeface="Verdana"/>
                <a:cs typeface="Verdana"/>
              </a:rPr>
              <a:t>a</a:t>
            </a:r>
            <a:r>
              <a:rPr sz="1100" spc="-50" dirty="0">
                <a:solidFill>
                  <a:srgbClr val="53312B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3312B"/>
                </a:solidFill>
                <a:latin typeface="Verdana"/>
                <a:cs typeface="Verdana"/>
              </a:rPr>
              <a:t>d </a:t>
            </a:r>
            <a:r>
              <a:rPr sz="1100" spc="-45" dirty="0">
                <a:solidFill>
                  <a:srgbClr val="53312B"/>
                </a:solidFill>
                <a:latin typeface="Verdana"/>
                <a:cs typeface="Verdana"/>
              </a:rPr>
              <a:t>e</a:t>
            </a:r>
            <a:r>
              <a:rPr sz="1100" spc="-50" dirty="0">
                <a:solidFill>
                  <a:srgbClr val="53312B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3312B"/>
                </a:solidFill>
                <a:latin typeface="Verdana"/>
                <a:cs typeface="Verdana"/>
              </a:rPr>
              <a:t>d</a:t>
            </a:r>
            <a:r>
              <a:rPr sz="1100" spc="-90" dirty="0">
                <a:solidFill>
                  <a:srgbClr val="53312B"/>
                </a:solidFill>
                <a:latin typeface="Verdana"/>
                <a:cs typeface="Verdana"/>
              </a:rPr>
              <a:t> </a:t>
            </a:r>
            <a:r>
              <a:rPr sz="1100" spc="-50" dirty="0">
                <a:solidFill>
                  <a:srgbClr val="53312B"/>
                </a:solidFill>
                <a:latin typeface="Verdana"/>
                <a:cs typeface="Verdana"/>
              </a:rPr>
              <a:t>o</a:t>
            </a:r>
            <a:r>
              <a:rPr sz="1100" spc="0" dirty="0">
                <a:solidFill>
                  <a:srgbClr val="53312B"/>
                </a:solidFill>
                <a:latin typeface="Verdana"/>
                <a:cs typeface="Verdana"/>
              </a:rPr>
              <a:t>f</a:t>
            </a:r>
            <a:r>
              <a:rPr sz="1100" spc="-90" dirty="0">
                <a:solidFill>
                  <a:srgbClr val="53312B"/>
                </a:solidFill>
                <a:latin typeface="Verdana"/>
                <a:cs typeface="Verdana"/>
              </a:rPr>
              <a:t> </a:t>
            </a:r>
            <a:r>
              <a:rPr sz="1100" spc="-60" dirty="0">
                <a:solidFill>
                  <a:srgbClr val="53312B"/>
                </a:solidFill>
                <a:latin typeface="Verdana"/>
                <a:cs typeface="Verdana"/>
              </a:rPr>
              <a:t>l</a:t>
            </a:r>
            <a:r>
              <a:rPr sz="1100" spc="-55" dirty="0">
                <a:solidFill>
                  <a:srgbClr val="53312B"/>
                </a:solidFill>
                <a:latin typeface="Verdana"/>
                <a:cs typeface="Verdana"/>
              </a:rPr>
              <a:t>i</a:t>
            </a:r>
            <a:r>
              <a:rPr sz="1100" spc="-45" dirty="0">
                <a:solidFill>
                  <a:srgbClr val="53312B"/>
                </a:solidFill>
                <a:latin typeface="Verdana"/>
                <a:cs typeface="Verdana"/>
              </a:rPr>
              <a:t>f</a:t>
            </a:r>
            <a:r>
              <a:rPr sz="1100" spc="0" dirty="0">
                <a:solidFill>
                  <a:srgbClr val="53312B"/>
                </a:solidFill>
                <a:latin typeface="Verdana"/>
                <a:cs typeface="Verdana"/>
              </a:rPr>
              <a:t>e</a:t>
            </a:r>
            <a:r>
              <a:rPr sz="1100" spc="-90" dirty="0">
                <a:solidFill>
                  <a:srgbClr val="53312B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3312B"/>
                </a:solidFill>
                <a:latin typeface="Verdana"/>
                <a:cs typeface="Verdana"/>
              </a:rPr>
              <a:t>c</a:t>
            </a:r>
            <a:r>
              <a:rPr sz="1100" spc="-55" dirty="0">
                <a:solidFill>
                  <a:srgbClr val="53312B"/>
                </a:solidFill>
                <a:latin typeface="Verdana"/>
                <a:cs typeface="Verdana"/>
              </a:rPr>
              <a:t>a</a:t>
            </a:r>
            <a:r>
              <a:rPr sz="1100" spc="-30" dirty="0">
                <a:solidFill>
                  <a:srgbClr val="53312B"/>
                </a:solidFill>
                <a:latin typeface="Verdana"/>
                <a:cs typeface="Verdana"/>
              </a:rPr>
              <a:t>r</a:t>
            </a:r>
            <a:r>
              <a:rPr sz="1100" spc="0" dirty="0">
                <a:solidFill>
                  <a:srgbClr val="53312B"/>
                </a:solidFill>
                <a:latin typeface="Verdana"/>
                <a:cs typeface="Verdana"/>
              </a:rPr>
              <a:t>e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3946868" y="4202162"/>
            <a:ext cx="1284401" cy="676694"/>
          </a:xfrm>
          <a:custGeom>
            <a:avLst/>
            <a:gdLst/>
            <a:ahLst/>
            <a:cxnLst/>
            <a:rect l="l" t="t" r="r" b="b"/>
            <a:pathLst>
              <a:path w="1284401" h="676694">
                <a:moveTo>
                  <a:pt x="1284401" y="676694"/>
                </a:moveTo>
                <a:lnTo>
                  <a:pt x="67716" y="676694"/>
                </a:lnTo>
                <a:lnTo>
                  <a:pt x="0" y="0"/>
                </a:lnTo>
              </a:path>
            </a:pathLst>
          </a:custGeom>
          <a:ln w="12700">
            <a:solidFill>
              <a:srgbClr val="D9594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3299" y="5077105"/>
            <a:ext cx="3101975" cy="1225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-20" dirty="0">
                <a:solidFill>
                  <a:srgbClr val="004289"/>
                </a:solidFill>
                <a:latin typeface="Verdana"/>
                <a:cs typeface="Verdana"/>
              </a:rPr>
              <a:t>S</a:t>
            </a:r>
            <a:r>
              <a:rPr sz="700" spc="-15" dirty="0">
                <a:solidFill>
                  <a:srgbClr val="004289"/>
                </a:solidFill>
                <a:latin typeface="Verdana"/>
                <a:cs typeface="Verdana"/>
              </a:rPr>
              <a:t>c</a:t>
            </a:r>
            <a:r>
              <a:rPr sz="700" spc="-25" dirty="0">
                <a:solidFill>
                  <a:srgbClr val="004289"/>
                </a:solidFill>
                <a:latin typeface="Verdana"/>
                <a:cs typeface="Verdana"/>
              </a:rPr>
              <a:t>o</a:t>
            </a:r>
            <a:r>
              <a:rPr sz="700" spc="-5" dirty="0">
                <a:solidFill>
                  <a:srgbClr val="004289"/>
                </a:solidFill>
                <a:latin typeface="Verdana"/>
                <a:cs typeface="Verdana"/>
              </a:rPr>
              <a:t>t</a:t>
            </a:r>
            <a:r>
              <a:rPr sz="700" spc="-25" dirty="0">
                <a:solidFill>
                  <a:srgbClr val="004289"/>
                </a:solidFill>
                <a:latin typeface="Verdana"/>
                <a:cs typeface="Verdana"/>
              </a:rPr>
              <a:t>ti</a:t>
            </a:r>
            <a:r>
              <a:rPr sz="700" spc="-20" dirty="0">
                <a:solidFill>
                  <a:srgbClr val="004289"/>
                </a:solidFill>
                <a:latin typeface="Verdana"/>
                <a:cs typeface="Verdana"/>
              </a:rPr>
              <a:t>s</a:t>
            </a:r>
            <a:r>
              <a:rPr sz="700" spc="0" dirty="0">
                <a:solidFill>
                  <a:srgbClr val="004289"/>
                </a:solidFill>
                <a:latin typeface="Verdana"/>
                <a:cs typeface="Verdana"/>
              </a:rPr>
              <a:t>h</a:t>
            </a:r>
            <a:r>
              <a:rPr sz="700" spc="-70" dirty="0">
                <a:solidFill>
                  <a:srgbClr val="004289"/>
                </a:solidFill>
                <a:latin typeface="Verdana"/>
                <a:cs typeface="Verdana"/>
              </a:rPr>
              <a:t> </a:t>
            </a:r>
            <a:r>
              <a:rPr sz="700" b="1" spc="-40" dirty="0">
                <a:solidFill>
                  <a:srgbClr val="00918E"/>
                </a:solidFill>
                <a:latin typeface="Verdana"/>
                <a:cs typeface="Verdana"/>
              </a:rPr>
              <a:t>S</a:t>
            </a:r>
            <a:r>
              <a:rPr sz="700" b="1" spc="-50" dirty="0">
                <a:solidFill>
                  <a:srgbClr val="00918E"/>
                </a:solidFill>
                <a:latin typeface="Verdana"/>
                <a:cs typeface="Verdana"/>
              </a:rPr>
              <a:t>o</a:t>
            </a:r>
            <a:r>
              <a:rPr sz="700" b="1" spc="-40" dirty="0">
                <a:solidFill>
                  <a:srgbClr val="00918E"/>
                </a:solidFill>
                <a:latin typeface="Verdana"/>
                <a:cs typeface="Verdana"/>
              </a:rPr>
              <a:t>c</a:t>
            </a:r>
            <a:r>
              <a:rPr sz="700" b="1" spc="-45" dirty="0">
                <a:solidFill>
                  <a:srgbClr val="00918E"/>
                </a:solidFill>
                <a:latin typeface="Verdana"/>
                <a:cs typeface="Verdana"/>
              </a:rPr>
              <a:t>i</a:t>
            </a:r>
            <a:r>
              <a:rPr sz="700" b="1" spc="-55" dirty="0">
                <a:solidFill>
                  <a:srgbClr val="00918E"/>
                </a:solidFill>
                <a:latin typeface="Verdana"/>
                <a:cs typeface="Verdana"/>
              </a:rPr>
              <a:t>a</a:t>
            </a:r>
            <a:r>
              <a:rPr sz="700" b="1" spc="-25" dirty="0">
                <a:solidFill>
                  <a:srgbClr val="00918E"/>
                </a:solidFill>
                <a:latin typeface="Verdana"/>
                <a:cs typeface="Verdana"/>
              </a:rPr>
              <a:t>l</a:t>
            </a:r>
            <a:r>
              <a:rPr sz="700" b="1" spc="-70" dirty="0">
                <a:solidFill>
                  <a:srgbClr val="00918E"/>
                </a:solidFill>
                <a:latin typeface="Verdana"/>
                <a:cs typeface="Verdana"/>
              </a:rPr>
              <a:t> </a:t>
            </a:r>
            <a:r>
              <a:rPr sz="700" b="1" spc="-40" dirty="0">
                <a:solidFill>
                  <a:srgbClr val="00918E"/>
                </a:solidFill>
                <a:latin typeface="Verdana"/>
                <a:cs typeface="Verdana"/>
              </a:rPr>
              <a:t>S</a:t>
            </a:r>
            <a:r>
              <a:rPr sz="700" b="1" spc="-45" dirty="0">
                <a:solidFill>
                  <a:srgbClr val="00918E"/>
                </a:solidFill>
                <a:latin typeface="Verdana"/>
                <a:cs typeface="Verdana"/>
              </a:rPr>
              <a:t>e</a:t>
            </a:r>
            <a:r>
              <a:rPr sz="700" b="1" spc="-35" dirty="0">
                <a:solidFill>
                  <a:srgbClr val="00918E"/>
                </a:solidFill>
                <a:latin typeface="Verdana"/>
                <a:cs typeface="Verdana"/>
              </a:rPr>
              <a:t>r</a:t>
            </a:r>
            <a:r>
              <a:rPr sz="700" b="1" spc="-50" dirty="0">
                <a:solidFill>
                  <a:srgbClr val="00918E"/>
                </a:solidFill>
                <a:latin typeface="Verdana"/>
                <a:cs typeface="Verdana"/>
              </a:rPr>
              <a:t>v</a:t>
            </a:r>
            <a:r>
              <a:rPr sz="700" b="1" spc="-45" dirty="0">
                <a:solidFill>
                  <a:srgbClr val="00918E"/>
                </a:solidFill>
                <a:latin typeface="Verdana"/>
                <a:cs typeface="Verdana"/>
              </a:rPr>
              <a:t>i</a:t>
            </a:r>
            <a:r>
              <a:rPr sz="700" b="1" spc="-50" dirty="0">
                <a:solidFill>
                  <a:srgbClr val="00918E"/>
                </a:solidFill>
                <a:latin typeface="Verdana"/>
                <a:cs typeface="Verdana"/>
              </a:rPr>
              <a:t>c</a:t>
            </a:r>
            <a:r>
              <a:rPr sz="700" b="1" spc="-40" dirty="0">
                <a:solidFill>
                  <a:srgbClr val="00918E"/>
                </a:solidFill>
                <a:latin typeface="Verdana"/>
                <a:cs typeface="Verdana"/>
              </a:rPr>
              <a:t>e</a:t>
            </a:r>
            <a:r>
              <a:rPr sz="700" b="1" spc="-25" dirty="0">
                <a:solidFill>
                  <a:srgbClr val="00918E"/>
                </a:solidFill>
                <a:latin typeface="Verdana"/>
                <a:cs typeface="Verdana"/>
              </a:rPr>
              <a:t>s</a:t>
            </a:r>
            <a:r>
              <a:rPr sz="700" b="1" spc="-65" dirty="0">
                <a:solidFill>
                  <a:srgbClr val="00918E"/>
                </a:solidFill>
                <a:latin typeface="Verdana"/>
                <a:cs typeface="Verdana"/>
              </a:rPr>
              <a:t> </a:t>
            </a:r>
            <a:r>
              <a:rPr sz="700" spc="-20" dirty="0">
                <a:solidFill>
                  <a:srgbClr val="004289"/>
                </a:solidFill>
                <a:latin typeface="Verdana"/>
                <a:cs typeface="Verdana"/>
              </a:rPr>
              <a:t>C</a:t>
            </a:r>
            <a:r>
              <a:rPr sz="700" spc="-25" dirty="0">
                <a:solidFill>
                  <a:srgbClr val="004289"/>
                </a:solidFill>
                <a:latin typeface="Verdana"/>
                <a:cs typeface="Verdana"/>
              </a:rPr>
              <a:t>o</a:t>
            </a:r>
            <a:r>
              <a:rPr sz="700" spc="-30" dirty="0">
                <a:solidFill>
                  <a:srgbClr val="004289"/>
                </a:solidFill>
                <a:latin typeface="Verdana"/>
                <a:cs typeface="Verdana"/>
              </a:rPr>
              <a:t>u</a:t>
            </a:r>
            <a:r>
              <a:rPr sz="700" spc="-25" dirty="0">
                <a:solidFill>
                  <a:srgbClr val="004289"/>
                </a:solidFill>
                <a:latin typeface="Verdana"/>
                <a:cs typeface="Verdana"/>
              </a:rPr>
              <a:t>n</a:t>
            </a:r>
            <a:r>
              <a:rPr sz="700" spc="-15" dirty="0">
                <a:solidFill>
                  <a:srgbClr val="004289"/>
                </a:solidFill>
                <a:latin typeface="Verdana"/>
                <a:cs typeface="Verdana"/>
              </a:rPr>
              <a:t>c</a:t>
            </a:r>
            <a:r>
              <a:rPr sz="700" spc="-30" dirty="0">
                <a:solidFill>
                  <a:srgbClr val="004289"/>
                </a:solidFill>
                <a:latin typeface="Verdana"/>
                <a:cs typeface="Verdana"/>
              </a:rPr>
              <a:t>i</a:t>
            </a:r>
            <a:r>
              <a:rPr sz="700" spc="0" dirty="0">
                <a:solidFill>
                  <a:srgbClr val="004289"/>
                </a:solidFill>
                <a:latin typeface="Verdana"/>
                <a:cs typeface="Verdana"/>
              </a:rPr>
              <a:t>l</a:t>
            </a:r>
            <a:r>
              <a:rPr sz="700" spc="-70" dirty="0">
                <a:solidFill>
                  <a:srgbClr val="004289"/>
                </a:solidFill>
                <a:latin typeface="Verdana"/>
                <a:cs typeface="Verdana"/>
              </a:rPr>
              <a:t> </a:t>
            </a:r>
            <a:r>
              <a:rPr sz="1050" spc="0" baseline="7936" dirty="0">
                <a:solidFill>
                  <a:srgbClr val="00918E"/>
                </a:solidFill>
                <a:latin typeface="Verdana"/>
                <a:cs typeface="Verdana"/>
              </a:rPr>
              <a:t>|</a:t>
            </a:r>
            <a:r>
              <a:rPr sz="1050" spc="-104" baseline="7936" dirty="0">
                <a:solidFill>
                  <a:srgbClr val="00918E"/>
                </a:solidFill>
                <a:latin typeface="Verdana"/>
                <a:cs typeface="Verdana"/>
              </a:rPr>
              <a:t> </a:t>
            </a:r>
            <a:r>
              <a:rPr sz="700" b="1" spc="-30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700" b="1" spc="-25" dirty="0">
                <a:solidFill>
                  <a:srgbClr val="575756"/>
                </a:solidFill>
                <a:latin typeface="Verdana"/>
                <a:cs typeface="Verdana"/>
              </a:rPr>
              <a:t>nd</a:t>
            </a:r>
            <a:r>
              <a:rPr sz="700" b="1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700" b="1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700" b="1" spc="-2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700" b="1" spc="-1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700" b="1" spc="-3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700" b="1" spc="-2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700" b="1" spc="-30" dirty="0">
                <a:solidFill>
                  <a:srgbClr val="575756"/>
                </a:solidFill>
                <a:latin typeface="Verdana"/>
                <a:cs typeface="Verdana"/>
              </a:rPr>
              <a:t>di</a:t>
            </a:r>
            <a:r>
              <a:rPr sz="700" b="1" spc="-2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700" b="1" spc="0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700" b="1" spc="-7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700" b="1" spc="-20" dirty="0">
                <a:solidFill>
                  <a:srgbClr val="575756"/>
                </a:solidFill>
                <a:latin typeface="Verdana"/>
                <a:cs typeface="Verdana"/>
              </a:rPr>
              <a:t>pe</a:t>
            </a:r>
            <a:r>
              <a:rPr sz="700" b="1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700" b="1" spc="-2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700" b="1" spc="-2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700" b="1" spc="-30" dirty="0">
                <a:solidFill>
                  <a:srgbClr val="575756"/>
                </a:solidFill>
                <a:latin typeface="Verdana"/>
                <a:cs typeface="Verdana"/>
              </a:rPr>
              <a:t>na</a:t>
            </a:r>
            <a:r>
              <a:rPr sz="700" b="1" spc="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700" b="1" spc="-7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700" b="1" spc="-25" dirty="0">
                <a:solidFill>
                  <a:srgbClr val="575756"/>
                </a:solidFill>
                <a:latin typeface="Verdana"/>
                <a:cs typeface="Verdana"/>
              </a:rPr>
              <a:t>out</a:t>
            </a:r>
            <a:r>
              <a:rPr sz="700" b="1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700" b="1" spc="-25" dirty="0">
                <a:solidFill>
                  <a:srgbClr val="575756"/>
                </a:solidFill>
                <a:latin typeface="Verdana"/>
                <a:cs typeface="Verdana"/>
              </a:rPr>
              <a:t>om</a:t>
            </a:r>
            <a:r>
              <a:rPr sz="700" b="1" spc="-1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700" b="1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5999" y="5038418"/>
            <a:ext cx="7056005" cy="0"/>
          </a:xfrm>
          <a:custGeom>
            <a:avLst/>
            <a:gdLst/>
            <a:ahLst/>
            <a:cxnLst/>
            <a:rect l="l" t="t" r="r" b="b"/>
            <a:pathLst>
              <a:path w="7056005">
                <a:moveTo>
                  <a:pt x="0" y="0"/>
                </a:moveTo>
                <a:lnTo>
                  <a:pt x="7056005" y="0"/>
                </a:lnTo>
              </a:path>
            </a:pathLst>
          </a:custGeom>
          <a:ln w="3175">
            <a:solidFill>
              <a:srgbClr val="0042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0" cy="839990"/>
          </a:xfrm>
          <a:custGeom>
            <a:avLst/>
            <a:gdLst/>
            <a:ahLst/>
            <a:cxnLst/>
            <a:rect l="l" t="t" r="r" b="b"/>
            <a:pathLst>
              <a:path h="839990">
                <a:moveTo>
                  <a:pt x="0" y="839990"/>
                </a:moveTo>
                <a:lnTo>
                  <a:pt x="0" y="0"/>
                </a:lnTo>
                <a:lnTo>
                  <a:pt x="0" y="839990"/>
                </a:lnTo>
                <a:close/>
              </a:path>
            </a:pathLst>
          </a:custGeom>
          <a:solidFill>
            <a:srgbClr val="C6C6C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7559992" cy="839990"/>
          </a:xfrm>
          <a:custGeom>
            <a:avLst/>
            <a:gdLst/>
            <a:ahLst/>
            <a:cxnLst/>
            <a:rect l="l" t="t" r="r" b="b"/>
            <a:pathLst>
              <a:path w="7559992" h="839990">
                <a:moveTo>
                  <a:pt x="0" y="839990"/>
                </a:moveTo>
                <a:lnTo>
                  <a:pt x="7559992" y="839990"/>
                </a:lnTo>
                <a:lnTo>
                  <a:pt x="7559992" y="0"/>
                </a:lnTo>
                <a:lnTo>
                  <a:pt x="0" y="0"/>
                </a:lnTo>
                <a:lnTo>
                  <a:pt x="0" y="839990"/>
                </a:lnTo>
                <a:close/>
              </a:path>
            </a:pathLst>
          </a:custGeom>
          <a:solidFill>
            <a:srgbClr val="53312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-190" dirty="0">
                <a:solidFill>
                  <a:srgbClr val="D9594C"/>
                </a:solidFill>
                <a:latin typeface="Verdana"/>
                <a:cs typeface="Verdana"/>
              </a:rPr>
              <a:t>W</a:t>
            </a:r>
            <a:r>
              <a:rPr sz="1800" b="1" spc="-155" dirty="0">
                <a:solidFill>
                  <a:srgbClr val="D9594C"/>
                </a:solidFill>
                <a:latin typeface="Verdana"/>
                <a:cs typeface="Verdana"/>
              </a:rPr>
              <a:t>h</a:t>
            </a:r>
            <a:r>
              <a:rPr sz="1800" b="1" spc="-60" dirty="0">
                <a:solidFill>
                  <a:srgbClr val="D9594C"/>
                </a:solidFill>
                <a:latin typeface="Verdana"/>
                <a:cs typeface="Verdana"/>
              </a:rPr>
              <a:t>y</a:t>
            </a:r>
            <a:r>
              <a:rPr sz="1800" b="1" spc="-30" dirty="0">
                <a:solidFill>
                  <a:srgbClr val="D9594C"/>
                </a:solidFill>
                <a:latin typeface="Verdana"/>
                <a:cs typeface="Verdana"/>
              </a:rPr>
              <a:t> </a:t>
            </a:r>
            <a:r>
              <a:rPr sz="1800" b="1" spc="-95" dirty="0">
                <a:solidFill>
                  <a:srgbClr val="D9594C"/>
                </a:solidFill>
                <a:latin typeface="Verdana"/>
                <a:cs typeface="Verdana"/>
              </a:rPr>
              <a:t>f</a:t>
            </a:r>
            <a:r>
              <a:rPr sz="1800" b="1" spc="-100" dirty="0">
                <a:solidFill>
                  <a:srgbClr val="D9594C"/>
                </a:solidFill>
                <a:latin typeface="Verdana"/>
                <a:cs typeface="Verdana"/>
              </a:rPr>
              <a:t>o</a:t>
            </a:r>
            <a:r>
              <a:rPr sz="1800" b="1" spc="-65" dirty="0">
                <a:solidFill>
                  <a:srgbClr val="D9594C"/>
                </a:solidFill>
                <a:latin typeface="Verdana"/>
                <a:cs typeface="Verdana"/>
              </a:rPr>
              <a:t>c</a:t>
            </a:r>
            <a:r>
              <a:rPr sz="1800" b="1" spc="-105" dirty="0">
                <a:solidFill>
                  <a:srgbClr val="D9594C"/>
                </a:solidFill>
                <a:latin typeface="Verdana"/>
                <a:cs typeface="Verdana"/>
              </a:rPr>
              <a:t>u</a:t>
            </a:r>
            <a:r>
              <a:rPr sz="1800" b="1" spc="-65" dirty="0">
                <a:solidFill>
                  <a:srgbClr val="D9594C"/>
                </a:solidFill>
                <a:latin typeface="Verdana"/>
                <a:cs typeface="Verdana"/>
              </a:rPr>
              <a:t>s</a:t>
            </a:r>
            <a:r>
              <a:rPr sz="1800" b="1" spc="-30" dirty="0">
                <a:solidFill>
                  <a:srgbClr val="D9594C"/>
                </a:solidFill>
                <a:latin typeface="Verdana"/>
                <a:cs typeface="Verdana"/>
              </a:rPr>
              <a:t> </a:t>
            </a:r>
            <a:r>
              <a:rPr sz="1800" b="1" spc="-105" dirty="0">
                <a:solidFill>
                  <a:srgbClr val="D9594C"/>
                </a:solidFill>
                <a:latin typeface="Verdana"/>
                <a:cs typeface="Verdana"/>
              </a:rPr>
              <a:t>o</a:t>
            </a:r>
            <a:r>
              <a:rPr sz="1800" b="1" spc="-80" dirty="0">
                <a:solidFill>
                  <a:srgbClr val="D9594C"/>
                </a:solidFill>
                <a:latin typeface="Verdana"/>
                <a:cs typeface="Verdana"/>
              </a:rPr>
              <a:t>n</a:t>
            </a:r>
            <a:r>
              <a:rPr sz="1800" b="1" spc="-30" dirty="0">
                <a:solidFill>
                  <a:srgbClr val="D9594C"/>
                </a:solidFill>
                <a:latin typeface="Verdana"/>
                <a:cs typeface="Verdana"/>
              </a:rPr>
              <a:t> </a:t>
            </a:r>
            <a:r>
              <a:rPr sz="1800" b="1" spc="-110" dirty="0">
                <a:solidFill>
                  <a:srgbClr val="D9594C"/>
                </a:solidFill>
                <a:latin typeface="Verdana"/>
                <a:cs typeface="Verdana"/>
              </a:rPr>
              <a:t>p</a:t>
            </a:r>
            <a:r>
              <a:rPr sz="1800" b="1" spc="-80" dirty="0">
                <a:solidFill>
                  <a:srgbClr val="D9594C"/>
                </a:solidFill>
                <a:latin typeface="Verdana"/>
                <a:cs typeface="Verdana"/>
              </a:rPr>
              <a:t>e</a:t>
            </a:r>
            <a:r>
              <a:rPr sz="1800" b="1" spc="-70" dirty="0">
                <a:solidFill>
                  <a:srgbClr val="D9594C"/>
                </a:solidFill>
                <a:latin typeface="Verdana"/>
                <a:cs typeface="Verdana"/>
              </a:rPr>
              <a:t>r</a:t>
            </a:r>
            <a:r>
              <a:rPr sz="1800" b="1" spc="-105" dirty="0">
                <a:solidFill>
                  <a:srgbClr val="D9594C"/>
                </a:solidFill>
                <a:latin typeface="Verdana"/>
                <a:cs typeface="Verdana"/>
              </a:rPr>
              <a:t>son</a:t>
            </a:r>
            <a:r>
              <a:rPr sz="1800" b="1" spc="-100" dirty="0">
                <a:solidFill>
                  <a:srgbClr val="D9594C"/>
                </a:solidFill>
                <a:latin typeface="Verdana"/>
                <a:cs typeface="Verdana"/>
              </a:rPr>
              <a:t>a</a:t>
            </a:r>
            <a:r>
              <a:rPr sz="1800" b="1" spc="-65" dirty="0">
                <a:solidFill>
                  <a:srgbClr val="D9594C"/>
                </a:solidFill>
                <a:latin typeface="Verdana"/>
                <a:cs typeface="Verdana"/>
              </a:rPr>
              <a:t>l</a:t>
            </a:r>
            <a:r>
              <a:rPr sz="1800" b="1" spc="-30" dirty="0">
                <a:solidFill>
                  <a:srgbClr val="D9594C"/>
                </a:solidFill>
                <a:latin typeface="Verdana"/>
                <a:cs typeface="Verdana"/>
              </a:rPr>
              <a:t> </a:t>
            </a:r>
            <a:r>
              <a:rPr sz="1800" b="1" spc="-110" dirty="0">
                <a:solidFill>
                  <a:srgbClr val="D9594C"/>
                </a:solidFill>
                <a:latin typeface="Verdana"/>
                <a:cs typeface="Verdana"/>
              </a:rPr>
              <a:t>o</a:t>
            </a:r>
            <a:r>
              <a:rPr sz="1800" b="1" spc="-105" dirty="0">
                <a:solidFill>
                  <a:srgbClr val="D9594C"/>
                </a:solidFill>
                <a:latin typeface="Verdana"/>
                <a:cs typeface="Verdana"/>
              </a:rPr>
              <a:t>ut</a:t>
            </a:r>
            <a:r>
              <a:rPr sz="1800" b="1" spc="-100" dirty="0">
                <a:solidFill>
                  <a:srgbClr val="D9594C"/>
                </a:solidFill>
                <a:latin typeface="Verdana"/>
                <a:cs typeface="Verdana"/>
              </a:rPr>
              <a:t>com</a:t>
            </a:r>
            <a:r>
              <a:rPr sz="1800" b="1" spc="-65" dirty="0">
                <a:solidFill>
                  <a:srgbClr val="D9594C"/>
                </a:solidFill>
                <a:latin typeface="Verdana"/>
                <a:cs typeface="Verdana"/>
              </a:rPr>
              <a:t>e</a:t>
            </a:r>
            <a:r>
              <a:rPr sz="1800" b="1" spc="-175" dirty="0">
                <a:solidFill>
                  <a:srgbClr val="D9594C"/>
                </a:solidFill>
                <a:latin typeface="Verdana"/>
                <a:cs typeface="Verdana"/>
              </a:rPr>
              <a:t>s</a:t>
            </a:r>
            <a:r>
              <a:rPr sz="1800" b="1" spc="-70" dirty="0">
                <a:solidFill>
                  <a:srgbClr val="D9594C"/>
                </a:solidFill>
                <a:latin typeface="Verdana"/>
                <a:cs typeface="Verdana"/>
              </a:rPr>
              <a:t>?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3318" y="1234795"/>
            <a:ext cx="6914515" cy="31705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56210" marR="448945" indent="-144145">
              <a:lnSpc>
                <a:spcPts val="1300"/>
              </a:lnSpc>
              <a:buClr>
                <a:srgbClr val="00918E"/>
              </a:buClr>
              <a:buSzPct val="59090"/>
              <a:buFont typeface="Arial"/>
              <a:buChar char="■"/>
              <a:tabLst>
                <a:tab pos="156210" algn="l"/>
              </a:tabLst>
            </a:pPr>
            <a:r>
              <a:rPr sz="1100" b="1" spc="-100" dirty="0">
                <a:solidFill>
                  <a:srgbClr val="575756"/>
                </a:solidFill>
                <a:latin typeface="Verdana"/>
                <a:cs typeface="Verdana"/>
              </a:rPr>
              <a:t>B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y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po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nd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o t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or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155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3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r 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o 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20" dirty="0">
                <a:solidFill>
                  <a:srgbClr val="575756"/>
                </a:solidFill>
                <a:latin typeface="Verdana"/>
                <a:cs typeface="Verdana"/>
              </a:rPr>
              <a:t>,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170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c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p 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o 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if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y</a:t>
            </a:r>
            <a:r>
              <a:rPr sz="1100" b="1" spc="-2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10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v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t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r 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lt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d </a:t>
            </a:r>
            <a:r>
              <a:rPr sz="1100" b="1" spc="-170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ll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b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100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b="1" spc="20" dirty="0">
                <a:solidFill>
                  <a:srgbClr val="575756"/>
                </a:solidFill>
                <a:latin typeface="Verdana"/>
                <a:cs typeface="Verdana"/>
              </a:rPr>
              <a:t>.</a:t>
            </a:r>
            <a:endParaRPr sz="1100">
              <a:latin typeface="Verdana"/>
              <a:cs typeface="Verdana"/>
            </a:endParaRPr>
          </a:p>
          <a:p>
            <a:pPr>
              <a:lnSpc>
                <a:spcPts val="550"/>
              </a:lnSpc>
              <a:spcBef>
                <a:spcPts val="16"/>
              </a:spcBef>
              <a:buClr>
                <a:srgbClr val="00918E"/>
              </a:buClr>
              <a:buFont typeface="Arial"/>
              <a:buChar char="■"/>
            </a:pPr>
            <a:endParaRPr sz="550"/>
          </a:p>
          <a:p>
            <a:pPr marL="156210" marR="401320" indent="-144145">
              <a:lnSpc>
                <a:spcPts val="1300"/>
              </a:lnSpc>
              <a:buClr>
                <a:srgbClr val="00918E"/>
              </a:buClr>
              <a:buSzPct val="59090"/>
              <a:buFont typeface="Arial"/>
              <a:buChar char="■"/>
              <a:tabLst>
                <a:tab pos="156210" algn="l"/>
              </a:tabLst>
            </a:pPr>
            <a:r>
              <a:rPr sz="1100" b="1" spc="-160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c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170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45" dirty="0">
                <a:solidFill>
                  <a:srgbClr val="575756"/>
                </a:solidFill>
                <a:latin typeface="Verdana"/>
                <a:cs typeface="Verdana"/>
              </a:rPr>
              <a:t>k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r 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45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fe</a:t>
            </a:r>
            <a:r>
              <a:rPr sz="1100" b="1" spc="-45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v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y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170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105" dirty="0">
                <a:solidFill>
                  <a:srgbClr val="575756"/>
                </a:solidFill>
                <a:latin typeface="Verdana"/>
                <a:cs typeface="Verdana"/>
              </a:rPr>
              <a:t>k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d 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on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170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av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re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b="1" spc="-2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un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nd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t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na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or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t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170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up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po</a:t>
            </a:r>
            <a:r>
              <a:rPr sz="1100" b="1" spc="-45" dirty="0">
                <a:solidFill>
                  <a:srgbClr val="575756"/>
                </a:solidFill>
                <a:latin typeface="Verdana"/>
                <a:cs typeface="Verdana"/>
              </a:rPr>
              <a:t>rt</a:t>
            </a:r>
            <a:r>
              <a:rPr sz="1100" b="1" spc="20" dirty="0">
                <a:solidFill>
                  <a:srgbClr val="575756"/>
                </a:solidFill>
                <a:latin typeface="Verdana"/>
                <a:cs typeface="Verdana"/>
              </a:rPr>
              <a:t>.</a:t>
            </a:r>
            <a:endParaRPr sz="1100">
              <a:latin typeface="Verdana"/>
              <a:cs typeface="Verdana"/>
            </a:endParaRPr>
          </a:p>
          <a:p>
            <a:pPr>
              <a:lnSpc>
                <a:spcPts val="550"/>
              </a:lnSpc>
              <a:spcBef>
                <a:spcPts val="16"/>
              </a:spcBef>
              <a:buClr>
                <a:srgbClr val="00918E"/>
              </a:buClr>
              <a:buFont typeface="Arial"/>
              <a:buChar char="■"/>
            </a:pPr>
            <a:endParaRPr sz="550"/>
          </a:p>
          <a:p>
            <a:pPr marL="156210" marR="465455" indent="-144145">
              <a:lnSpc>
                <a:spcPts val="1300"/>
              </a:lnSpc>
              <a:buClr>
                <a:srgbClr val="00918E"/>
              </a:buClr>
              <a:buSzPct val="59090"/>
              <a:buFont typeface="Arial"/>
              <a:buChar char="■"/>
              <a:tabLst>
                <a:tab pos="156210" algn="l"/>
              </a:tabLst>
            </a:pPr>
            <a:r>
              <a:rPr sz="1100" b="1" spc="-125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re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b="1" spc="-160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y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95" dirty="0">
                <a:solidFill>
                  <a:srgbClr val="575756"/>
                </a:solidFill>
                <a:latin typeface="Verdana"/>
                <a:cs typeface="Verdana"/>
              </a:rPr>
              <a:t>b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o 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v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v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ry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t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3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o 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20" dirty="0">
                <a:solidFill>
                  <a:srgbClr val="575756"/>
                </a:solidFill>
                <a:latin typeface="Verdana"/>
                <a:cs typeface="Verdana"/>
              </a:rPr>
              <a:t>, </a:t>
            </a:r>
            <a:r>
              <a:rPr sz="1100" b="1" spc="-170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c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al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95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b="1" spc="-4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up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po</a:t>
            </a:r>
            <a:r>
              <a:rPr sz="1100" b="1" spc="-4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o c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na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ou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tc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t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8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b="1" spc="-6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8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9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55" dirty="0">
                <a:solidFill>
                  <a:srgbClr val="575756"/>
                </a:solidFill>
                <a:latin typeface="Verdana"/>
                <a:cs typeface="Verdana"/>
              </a:rPr>
              <a:t>tif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95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b="1" spc="20" dirty="0">
                <a:solidFill>
                  <a:srgbClr val="575756"/>
                </a:solidFill>
                <a:latin typeface="Verdana"/>
                <a:cs typeface="Verdana"/>
              </a:rPr>
              <a:t>.</a:t>
            </a:r>
            <a:endParaRPr sz="1100">
              <a:latin typeface="Verdana"/>
              <a:cs typeface="Verdana"/>
            </a:endParaRPr>
          </a:p>
          <a:p>
            <a:pPr>
              <a:lnSpc>
                <a:spcPts val="1100"/>
              </a:lnSpc>
              <a:spcBef>
                <a:spcPts val="73"/>
              </a:spcBef>
            </a:pPr>
            <a:endParaRPr sz="1100"/>
          </a:p>
          <a:p>
            <a:pPr marL="228600" marR="104775" indent="-72390">
              <a:lnSpc>
                <a:spcPts val="1500"/>
              </a:lnSpc>
            </a:pPr>
            <a:r>
              <a:rPr sz="1300" spc="35" dirty="0">
                <a:solidFill>
                  <a:srgbClr val="E17D6C"/>
                </a:solidFill>
                <a:latin typeface="Verdana"/>
                <a:cs typeface="Verdana"/>
              </a:rPr>
              <a:t>“</a:t>
            </a:r>
            <a:r>
              <a:rPr sz="1300" spc="-90" dirty="0">
                <a:solidFill>
                  <a:srgbClr val="E17D6C"/>
                </a:solidFill>
                <a:latin typeface="Verdana"/>
                <a:cs typeface="Verdana"/>
              </a:rPr>
              <a:t>W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e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60" dirty="0">
                <a:solidFill>
                  <a:srgbClr val="E17D6C"/>
                </a:solidFill>
                <a:latin typeface="Verdana"/>
                <a:cs typeface="Verdana"/>
              </a:rPr>
              <a:t>w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o</a:t>
            </a:r>
            <a:r>
              <a:rPr sz="1300" spc="-25" dirty="0">
                <a:solidFill>
                  <a:srgbClr val="E17D6C"/>
                </a:solidFill>
                <a:latin typeface="Verdana"/>
                <a:cs typeface="Verdana"/>
              </a:rPr>
              <a:t>r</a:t>
            </a:r>
            <a:r>
              <a:rPr sz="1300" spc="-80" dirty="0">
                <a:solidFill>
                  <a:srgbClr val="E17D6C"/>
                </a:solidFill>
                <a:latin typeface="Verdana"/>
                <a:cs typeface="Verdana"/>
              </a:rPr>
              <a:t>k</a:t>
            </a:r>
            <a:r>
              <a:rPr sz="1300" spc="-30" dirty="0">
                <a:solidFill>
                  <a:srgbClr val="E17D6C"/>
                </a:solidFill>
                <a:latin typeface="Verdana"/>
                <a:cs typeface="Verdana"/>
              </a:rPr>
              <a:t>e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d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55" dirty="0">
                <a:solidFill>
                  <a:srgbClr val="E17D6C"/>
                </a:solidFill>
                <a:latin typeface="Verdana"/>
                <a:cs typeface="Verdana"/>
              </a:rPr>
              <a:t>w</a:t>
            </a:r>
            <a:r>
              <a:rPr sz="1300" spc="-50" dirty="0">
                <a:solidFill>
                  <a:srgbClr val="E17D6C"/>
                </a:solidFill>
                <a:latin typeface="Verdana"/>
                <a:cs typeface="Verdana"/>
              </a:rPr>
              <a:t>i</a:t>
            </a:r>
            <a:r>
              <a:rPr sz="1300" spc="-40" dirty="0">
                <a:solidFill>
                  <a:srgbClr val="E17D6C"/>
                </a:solidFill>
                <a:latin typeface="Verdana"/>
                <a:cs typeface="Verdana"/>
              </a:rPr>
              <a:t>t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h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a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70" dirty="0">
                <a:solidFill>
                  <a:srgbClr val="E17D6C"/>
                </a:solidFill>
                <a:latin typeface="Verdana"/>
                <a:cs typeface="Verdana"/>
              </a:rPr>
              <a:t>y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o</a:t>
            </a:r>
            <a:r>
              <a:rPr sz="1300" spc="-55" dirty="0">
                <a:solidFill>
                  <a:srgbClr val="E17D6C"/>
                </a:solidFill>
                <a:latin typeface="Verdana"/>
                <a:cs typeface="Verdana"/>
              </a:rPr>
              <a:t>u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n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g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35" dirty="0">
                <a:solidFill>
                  <a:srgbClr val="E17D6C"/>
                </a:solidFill>
                <a:latin typeface="Verdana"/>
                <a:cs typeface="Verdana"/>
              </a:rPr>
              <a:t>f</a:t>
            </a:r>
            <a:r>
              <a:rPr sz="1300" spc="-55" dirty="0">
                <a:solidFill>
                  <a:srgbClr val="E17D6C"/>
                </a:solidFill>
                <a:latin typeface="Verdana"/>
                <a:cs typeface="Verdana"/>
              </a:rPr>
              <a:t>a</a:t>
            </a:r>
            <a:r>
              <a:rPr sz="1300" spc="-40" dirty="0">
                <a:solidFill>
                  <a:srgbClr val="E17D6C"/>
                </a:solidFill>
                <a:latin typeface="Verdana"/>
                <a:cs typeface="Verdana"/>
              </a:rPr>
              <a:t>t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h</a:t>
            </a:r>
            <a:r>
              <a:rPr sz="1300" spc="-40" dirty="0">
                <a:solidFill>
                  <a:srgbClr val="E17D6C"/>
                </a:solidFill>
                <a:latin typeface="Verdana"/>
                <a:cs typeface="Verdana"/>
              </a:rPr>
              <a:t>e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r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20" dirty="0">
                <a:solidFill>
                  <a:srgbClr val="E17D6C"/>
                </a:solidFill>
                <a:latin typeface="Verdana"/>
                <a:cs typeface="Verdana"/>
              </a:rPr>
              <a:t>r</a:t>
            </a:r>
            <a:r>
              <a:rPr sz="1300" spc="-40" dirty="0">
                <a:solidFill>
                  <a:srgbClr val="E17D6C"/>
                </a:solidFill>
                <a:latin typeface="Verdana"/>
                <a:cs typeface="Verdana"/>
              </a:rPr>
              <a:t>e</a:t>
            </a:r>
            <a:r>
              <a:rPr sz="1300" spc="-35" dirty="0">
                <a:solidFill>
                  <a:srgbClr val="E17D6C"/>
                </a:solidFill>
                <a:latin typeface="Verdana"/>
                <a:cs typeface="Verdana"/>
              </a:rPr>
              <a:t>t</a:t>
            </a:r>
            <a:r>
              <a:rPr sz="1300" spc="-55" dirty="0">
                <a:solidFill>
                  <a:srgbClr val="E17D6C"/>
                </a:solidFill>
                <a:latin typeface="Verdana"/>
                <a:cs typeface="Verdana"/>
              </a:rPr>
              <a:t>u</a:t>
            </a:r>
            <a:r>
              <a:rPr sz="1300" spc="-25" dirty="0">
                <a:solidFill>
                  <a:srgbClr val="E17D6C"/>
                </a:solidFill>
                <a:latin typeface="Verdana"/>
                <a:cs typeface="Verdana"/>
              </a:rPr>
              <a:t>r</a:t>
            </a:r>
            <a:r>
              <a:rPr sz="1300" spc="-55" dirty="0">
                <a:solidFill>
                  <a:srgbClr val="E17D6C"/>
                </a:solidFill>
                <a:latin typeface="Verdana"/>
                <a:cs typeface="Verdana"/>
              </a:rPr>
              <a:t>ni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n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g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hom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e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50" dirty="0">
                <a:solidFill>
                  <a:srgbClr val="E17D6C"/>
                </a:solidFill>
                <a:latin typeface="Verdana"/>
                <a:cs typeface="Verdana"/>
              </a:rPr>
              <a:t>a</a:t>
            </a:r>
            <a:r>
              <a:rPr sz="1300" spc="10" dirty="0">
                <a:solidFill>
                  <a:srgbClr val="E17D6C"/>
                </a:solidFill>
                <a:latin typeface="Verdana"/>
                <a:cs typeface="Verdana"/>
              </a:rPr>
              <a:t>f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t</a:t>
            </a:r>
            <a:r>
              <a:rPr sz="1300" spc="-40" dirty="0">
                <a:solidFill>
                  <a:srgbClr val="E17D6C"/>
                </a:solidFill>
                <a:latin typeface="Verdana"/>
                <a:cs typeface="Verdana"/>
              </a:rPr>
              <a:t>e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r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50" dirty="0">
                <a:solidFill>
                  <a:srgbClr val="E17D6C"/>
                </a:solidFill>
                <a:latin typeface="Verdana"/>
                <a:cs typeface="Verdana"/>
              </a:rPr>
              <a:t>h</a:t>
            </a:r>
            <a:r>
              <a:rPr sz="1300" spc="-70" dirty="0">
                <a:solidFill>
                  <a:srgbClr val="E17D6C"/>
                </a:solidFill>
                <a:latin typeface="Verdana"/>
                <a:cs typeface="Verdana"/>
              </a:rPr>
              <a:t>a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v</a:t>
            </a:r>
            <a:r>
              <a:rPr sz="1300" spc="-55" dirty="0">
                <a:solidFill>
                  <a:srgbClr val="E17D6C"/>
                </a:solidFill>
                <a:latin typeface="Verdana"/>
                <a:cs typeface="Verdana"/>
              </a:rPr>
              <a:t>i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n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g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a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30" dirty="0">
                <a:solidFill>
                  <a:srgbClr val="E17D6C"/>
                </a:solidFill>
                <a:latin typeface="Verdana"/>
                <a:cs typeface="Verdana"/>
              </a:rPr>
              <a:t>c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ol</a:t>
            </a:r>
            <a:r>
              <a:rPr sz="1300" spc="-40" dirty="0">
                <a:solidFill>
                  <a:srgbClr val="E17D6C"/>
                </a:solidFill>
                <a:latin typeface="Verdana"/>
                <a:cs typeface="Verdana"/>
              </a:rPr>
              <a:t>o</a:t>
            </a:r>
            <a:r>
              <a:rPr sz="1300" spc="-30" dirty="0">
                <a:solidFill>
                  <a:srgbClr val="E17D6C"/>
                </a:solidFill>
                <a:latin typeface="Verdana"/>
                <a:cs typeface="Verdana"/>
              </a:rPr>
              <a:t>s</a:t>
            </a:r>
            <a:r>
              <a:rPr sz="1300" spc="-40" dirty="0">
                <a:solidFill>
                  <a:srgbClr val="E17D6C"/>
                </a:solidFill>
                <a:latin typeface="Verdana"/>
                <a:cs typeface="Verdana"/>
              </a:rPr>
              <a:t>t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o</a:t>
            </a:r>
            <a:r>
              <a:rPr sz="1300" spc="-70" dirty="0">
                <a:solidFill>
                  <a:srgbClr val="E17D6C"/>
                </a:solidFill>
                <a:latin typeface="Verdana"/>
                <a:cs typeface="Verdana"/>
              </a:rPr>
              <a:t>m</a:t>
            </a:r>
            <a:r>
              <a:rPr sz="1300" spc="-160" dirty="0">
                <a:solidFill>
                  <a:srgbClr val="E17D6C"/>
                </a:solidFill>
                <a:latin typeface="Verdana"/>
                <a:cs typeface="Verdana"/>
              </a:rPr>
              <a:t>y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.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50" dirty="0">
                <a:solidFill>
                  <a:srgbClr val="E17D6C"/>
                </a:solidFill>
                <a:latin typeface="Verdana"/>
                <a:cs typeface="Verdana"/>
              </a:rPr>
              <a:t>W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h</a:t>
            </a:r>
            <a:r>
              <a:rPr sz="1300" spc="-40" dirty="0">
                <a:solidFill>
                  <a:srgbClr val="E17D6C"/>
                </a:solidFill>
                <a:latin typeface="Verdana"/>
                <a:cs typeface="Verdana"/>
              </a:rPr>
              <a:t>e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n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60" dirty="0">
                <a:solidFill>
                  <a:srgbClr val="E17D6C"/>
                </a:solidFill>
                <a:latin typeface="Verdana"/>
                <a:cs typeface="Verdana"/>
              </a:rPr>
              <a:t>w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e 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vi</a:t>
            </a:r>
            <a:r>
              <a:rPr sz="1300" spc="-40" dirty="0">
                <a:solidFill>
                  <a:srgbClr val="E17D6C"/>
                </a:solidFill>
                <a:latin typeface="Verdana"/>
                <a:cs typeface="Verdana"/>
              </a:rPr>
              <a:t>s</a:t>
            </a:r>
            <a:r>
              <a:rPr sz="1300" spc="-50" dirty="0">
                <a:solidFill>
                  <a:srgbClr val="E17D6C"/>
                </a:solidFill>
                <a:latin typeface="Verdana"/>
                <a:cs typeface="Verdana"/>
              </a:rPr>
              <a:t>i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t</a:t>
            </a:r>
            <a:r>
              <a:rPr sz="1300" spc="-30" dirty="0">
                <a:solidFill>
                  <a:srgbClr val="E17D6C"/>
                </a:solidFill>
                <a:latin typeface="Verdana"/>
                <a:cs typeface="Verdana"/>
              </a:rPr>
              <a:t>e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d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50" dirty="0">
                <a:solidFill>
                  <a:srgbClr val="E17D6C"/>
                </a:solidFill>
                <a:latin typeface="Verdana"/>
                <a:cs typeface="Verdana"/>
              </a:rPr>
              <a:t>a</a:t>
            </a:r>
            <a:r>
              <a:rPr sz="1300" spc="-35" dirty="0">
                <a:solidFill>
                  <a:srgbClr val="E17D6C"/>
                </a:solidFill>
                <a:latin typeface="Verdana"/>
                <a:cs typeface="Verdana"/>
              </a:rPr>
              <a:t>b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ou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t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35" dirty="0">
                <a:solidFill>
                  <a:srgbClr val="E17D6C"/>
                </a:solidFill>
                <a:latin typeface="Verdana"/>
                <a:cs typeface="Verdana"/>
              </a:rPr>
              <a:t>p</a:t>
            </a:r>
            <a:r>
              <a:rPr sz="1300" spc="-40" dirty="0">
                <a:solidFill>
                  <a:srgbClr val="E17D6C"/>
                </a:solidFill>
                <a:latin typeface="Verdana"/>
                <a:cs typeface="Verdana"/>
              </a:rPr>
              <a:t>o</a:t>
            </a:r>
            <a:r>
              <a:rPr sz="1300" spc="-30" dirty="0">
                <a:solidFill>
                  <a:srgbClr val="E17D6C"/>
                </a:solidFill>
                <a:latin typeface="Verdana"/>
                <a:cs typeface="Verdana"/>
              </a:rPr>
              <a:t>s</a:t>
            </a:r>
            <a:r>
              <a:rPr sz="1300" spc="-140" dirty="0">
                <a:solidFill>
                  <a:srgbClr val="E17D6C"/>
                </a:solidFill>
                <a:latin typeface="Verdana"/>
                <a:cs typeface="Verdana"/>
              </a:rPr>
              <a:t>t</a:t>
            </a:r>
            <a:r>
              <a:rPr sz="1300" spc="-35" dirty="0">
                <a:solidFill>
                  <a:srgbClr val="E17D6C"/>
                </a:solidFill>
                <a:latin typeface="Verdana"/>
                <a:cs typeface="Verdana"/>
              </a:rPr>
              <a:t>-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o</a:t>
            </a:r>
            <a:r>
              <a:rPr sz="1300" spc="-35" dirty="0">
                <a:solidFill>
                  <a:srgbClr val="E17D6C"/>
                </a:solidFill>
                <a:latin typeface="Verdana"/>
                <a:cs typeface="Verdana"/>
              </a:rPr>
              <a:t>p</a:t>
            </a:r>
            <a:r>
              <a:rPr sz="1300" spc="-40" dirty="0">
                <a:solidFill>
                  <a:srgbClr val="E17D6C"/>
                </a:solidFill>
                <a:latin typeface="Verdana"/>
                <a:cs typeface="Verdana"/>
              </a:rPr>
              <a:t>e</a:t>
            </a:r>
            <a:r>
              <a:rPr sz="1300" spc="-30" dirty="0">
                <a:solidFill>
                  <a:srgbClr val="E17D6C"/>
                </a:solidFill>
                <a:latin typeface="Verdana"/>
                <a:cs typeface="Verdana"/>
              </a:rPr>
              <a:t>r</a:t>
            </a:r>
            <a:r>
              <a:rPr sz="1300" spc="-55" dirty="0">
                <a:solidFill>
                  <a:srgbClr val="E17D6C"/>
                </a:solidFill>
                <a:latin typeface="Verdana"/>
                <a:cs typeface="Verdana"/>
              </a:rPr>
              <a:t>a</a:t>
            </a:r>
            <a:r>
              <a:rPr sz="1300" spc="-40" dirty="0">
                <a:solidFill>
                  <a:srgbClr val="E17D6C"/>
                </a:solidFill>
                <a:latin typeface="Verdana"/>
                <a:cs typeface="Verdana"/>
              </a:rPr>
              <a:t>t</a:t>
            </a:r>
            <a:r>
              <a:rPr sz="1300" spc="-50" dirty="0">
                <a:solidFill>
                  <a:srgbClr val="E17D6C"/>
                </a:solidFill>
                <a:latin typeface="Verdana"/>
                <a:cs typeface="Verdana"/>
              </a:rPr>
              <a:t>i</a:t>
            </a:r>
            <a:r>
              <a:rPr sz="1300" spc="-70" dirty="0">
                <a:solidFill>
                  <a:srgbClr val="E17D6C"/>
                </a:solidFill>
                <a:latin typeface="Verdana"/>
                <a:cs typeface="Verdana"/>
              </a:rPr>
              <a:t>v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e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20" dirty="0">
                <a:solidFill>
                  <a:srgbClr val="E17D6C"/>
                </a:solidFill>
                <a:latin typeface="Verdana"/>
                <a:cs typeface="Verdana"/>
              </a:rPr>
              <a:t>c</a:t>
            </a:r>
            <a:r>
              <a:rPr sz="1300" spc="-50" dirty="0">
                <a:solidFill>
                  <a:srgbClr val="E17D6C"/>
                </a:solidFill>
                <a:latin typeface="Verdana"/>
                <a:cs typeface="Verdana"/>
              </a:rPr>
              <a:t>a</a:t>
            </a:r>
            <a:r>
              <a:rPr sz="1300" spc="-20" dirty="0">
                <a:solidFill>
                  <a:srgbClr val="E17D6C"/>
                </a:solidFill>
                <a:latin typeface="Verdana"/>
                <a:cs typeface="Verdana"/>
              </a:rPr>
              <a:t>r</a:t>
            </a:r>
            <a:r>
              <a:rPr sz="1300" spc="-70" dirty="0">
                <a:solidFill>
                  <a:srgbClr val="E17D6C"/>
                </a:solidFill>
                <a:latin typeface="Verdana"/>
                <a:cs typeface="Verdana"/>
              </a:rPr>
              <a:t>e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,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50" dirty="0">
                <a:solidFill>
                  <a:srgbClr val="E17D6C"/>
                </a:solidFill>
                <a:latin typeface="Verdana"/>
                <a:cs typeface="Verdana"/>
              </a:rPr>
              <a:t>wh</a:t>
            </a:r>
            <a:r>
              <a:rPr sz="1300" spc="-55" dirty="0">
                <a:solidFill>
                  <a:srgbClr val="E17D6C"/>
                </a:solidFill>
                <a:latin typeface="Verdana"/>
                <a:cs typeface="Verdana"/>
              </a:rPr>
              <a:t>a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t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50" dirty="0">
                <a:solidFill>
                  <a:srgbClr val="E17D6C"/>
                </a:solidFill>
                <a:latin typeface="Verdana"/>
                <a:cs typeface="Verdana"/>
              </a:rPr>
              <a:t>m</a:t>
            </a:r>
            <a:r>
              <a:rPr sz="1300" spc="-55" dirty="0">
                <a:solidFill>
                  <a:srgbClr val="E17D6C"/>
                </a:solidFill>
                <a:latin typeface="Verdana"/>
                <a:cs typeface="Verdana"/>
              </a:rPr>
              <a:t>a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t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t</a:t>
            </a:r>
            <a:r>
              <a:rPr sz="1300" spc="-40" dirty="0">
                <a:solidFill>
                  <a:srgbClr val="E17D6C"/>
                </a:solidFill>
                <a:latin typeface="Verdana"/>
                <a:cs typeface="Verdana"/>
              </a:rPr>
              <a:t>e</a:t>
            </a:r>
            <a:r>
              <a:rPr sz="1300" spc="-20" dirty="0">
                <a:solidFill>
                  <a:srgbClr val="E17D6C"/>
                </a:solidFill>
                <a:latin typeface="Verdana"/>
                <a:cs typeface="Verdana"/>
              </a:rPr>
              <a:t>r</a:t>
            </a:r>
            <a:r>
              <a:rPr sz="1300" spc="-30" dirty="0">
                <a:solidFill>
                  <a:srgbClr val="E17D6C"/>
                </a:solidFill>
                <a:latin typeface="Verdana"/>
                <a:cs typeface="Verdana"/>
              </a:rPr>
              <a:t>e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d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40" dirty="0">
                <a:solidFill>
                  <a:srgbClr val="E17D6C"/>
                </a:solidFill>
                <a:latin typeface="Verdana"/>
                <a:cs typeface="Verdana"/>
              </a:rPr>
              <a:t>t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o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55" dirty="0">
                <a:solidFill>
                  <a:srgbClr val="E17D6C"/>
                </a:solidFill>
                <a:latin typeface="Verdana"/>
                <a:cs typeface="Verdana"/>
              </a:rPr>
              <a:t>hi</a:t>
            </a:r>
            <a:r>
              <a:rPr sz="1300" spc="-75" dirty="0">
                <a:solidFill>
                  <a:srgbClr val="E17D6C"/>
                </a:solidFill>
                <a:latin typeface="Verdana"/>
                <a:cs typeface="Verdana"/>
              </a:rPr>
              <a:t>m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,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60" dirty="0">
                <a:solidFill>
                  <a:srgbClr val="E17D6C"/>
                </a:solidFill>
                <a:latin typeface="Verdana"/>
                <a:cs typeface="Verdana"/>
              </a:rPr>
              <a:t>w</a:t>
            </a:r>
            <a:r>
              <a:rPr sz="1300" spc="-40" dirty="0">
                <a:solidFill>
                  <a:srgbClr val="E17D6C"/>
                </a:solidFill>
                <a:latin typeface="Verdana"/>
                <a:cs typeface="Verdana"/>
              </a:rPr>
              <a:t>a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s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40" dirty="0">
                <a:solidFill>
                  <a:srgbClr val="E17D6C"/>
                </a:solidFill>
                <a:latin typeface="Verdana"/>
                <a:cs typeface="Verdana"/>
              </a:rPr>
              <a:t>t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h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e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35" dirty="0">
                <a:solidFill>
                  <a:srgbClr val="E17D6C"/>
                </a:solidFill>
                <a:latin typeface="Verdana"/>
                <a:cs typeface="Verdana"/>
              </a:rPr>
              <a:t>f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a</a:t>
            </a:r>
            <a:r>
              <a:rPr sz="1300" spc="-5" dirty="0">
                <a:solidFill>
                  <a:srgbClr val="E17D6C"/>
                </a:solidFill>
                <a:latin typeface="Verdana"/>
                <a:cs typeface="Verdana"/>
              </a:rPr>
              <a:t>c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t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40" dirty="0">
                <a:solidFill>
                  <a:srgbClr val="E17D6C"/>
                </a:solidFill>
                <a:latin typeface="Verdana"/>
                <a:cs typeface="Verdana"/>
              </a:rPr>
              <a:t>t</a:t>
            </a:r>
            <a:r>
              <a:rPr sz="1300" spc="-50" dirty="0">
                <a:solidFill>
                  <a:srgbClr val="E17D6C"/>
                </a:solidFill>
                <a:latin typeface="Verdana"/>
                <a:cs typeface="Verdana"/>
              </a:rPr>
              <a:t>h</a:t>
            </a:r>
            <a:r>
              <a:rPr sz="1300" spc="-55" dirty="0">
                <a:solidFill>
                  <a:srgbClr val="E17D6C"/>
                </a:solidFill>
                <a:latin typeface="Verdana"/>
                <a:cs typeface="Verdana"/>
              </a:rPr>
              <a:t>a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t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d</a:t>
            </a:r>
            <a:r>
              <a:rPr sz="1300" spc="-30" dirty="0">
                <a:solidFill>
                  <a:srgbClr val="E17D6C"/>
                </a:solidFill>
                <a:latin typeface="Verdana"/>
                <a:cs typeface="Verdana"/>
              </a:rPr>
              <a:t>e</a:t>
            </a:r>
            <a:r>
              <a:rPr sz="1300" spc="-40" dirty="0">
                <a:solidFill>
                  <a:srgbClr val="E17D6C"/>
                </a:solidFill>
                <a:latin typeface="Verdana"/>
                <a:cs typeface="Verdana"/>
              </a:rPr>
              <a:t>s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p</a:t>
            </a:r>
            <a:r>
              <a:rPr sz="1300" spc="-50" dirty="0">
                <a:solidFill>
                  <a:srgbClr val="E17D6C"/>
                </a:solidFill>
                <a:latin typeface="Verdana"/>
                <a:cs typeface="Verdana"/>
              </a:rPr>
              <a:t>i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t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e </a:t>
            </a:r>
            <a:r>
              <a:rPr sz="1300" spc="-35" dirty="0">
                <a:solidFill>
                  <a:srgbClr val="E17D6C"/>
                </a:solidFill>
                <a:latin typeface="Verdana"/>
                <a:cs typeface="Verdana"/>
              </a:rPr>
              <a:t>b</a:t>
            </a:r>
            <a:r>
              <a:rPr sz="1300" spc="-40" dirty="0">
                <a:solidFill>
                  <a:srgbClr val="E17D6C"/>
                </a:solidFill>
                <a:latin typeface="Verdana"/>
                <a:cs typeface="Verdana"/>
              </a:rPr>
              <a:t>e</a:t>
            </a:r>
            <a:r>
              <a:rPr sz="1300" spc="-55" dirty="0">
                <a:solidFill>
                  <a:srgbClr val="E17D6C"/>
                </a:solidFill>
                <a:latin typeface="Verdana"/>
                <a:cs typeface="Verdana"/>
              </a:rPr>
              <a:t>i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n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g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p</a:t>
            </a:r>
            <a:r>
              <a:rPr sz="1300" spc="-20" dirty="0">
                <a:solidFill>
                  <a:srgbClr val="E17D6C"/>
                </a:solidFill>
                <a:latin typeface="Verdana"/>
                <a:cs typeface="Verdana"/>
              </a:rPr>
              <a:t>r</a:t>
            </a:r>
            <a:r>
              <a:rPr sz="1300" spc="-35" dirty="0">
                <a:solidFill>
                  <a:srgbClr val="E17D6C"/>
                </a:solidFill>
                <a:latin typeface="Verdana"/>
                <a:cs typeface="Verdana"/>
              </a:rPr>
              <a:t>o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-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a</a:t>
            </a:r>
            <a:r>
              <a:rPr sz="1300" spc="-5" dirty="0">
                <a:solidFill>
                  <a:srgbClr val="E17D6C"/>
                </a:solidFill>
                <a:latin typeface="Verdana"/>
                <a:cs typeface="Verdana"/>
              </a:rPr>
              <a:t>c</a:t>
            </a:r>
            <a:r>
              <a:rPr sz="1300" spc="-40" dirty="0">
                <a:solidFill>
                  <a:srgbClr val="E17D6C"/>
                </a:solidFill>
                <a:latin typeface="Verdana"/>
                <a:cs typeface="Verdana"/>
              </a:rPr>
              <a:t>t</a:t>
            </a:r>
            <a:r>
              <a:rPr sz="1300" spc="-50" dirty="0">
                <a:solidFill>
                  <a:srgbClr val="E17D6C"/>
                </a:solidFill>
                <a:latin typeface="Verdana"/>
                <a:cs typeface="Verdana"/>
              </a:rPr>
              <a:t>i</a:t>
            </a:r>
            <a:r>
              <a:rPr sz="1300" spc="-70" dirty="0">
                <a:solidFill>
                  <a:srgbClr val="E17D6C"/>
                </a:solidFill>
                <a:latin typeface="Verdana"/>
                <a:cs typeface="Verdana"/>
              </a:rPr>
              <a:t>v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e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55" dirty="0">
                <a:solidFill>
                  <a:srgbClr val="E17D6C"/>
                </a:solidFill>
                <a:latin typeface="Verdana"/>
                <a:cs typeface="Verdana"/>
              </a:rPr>
              <a:t>i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n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35" dirty="0">
                <a:solidFill>
                  <a:srgbClr val="E17D6C"/>
                </a:solidFill>
                <a:latin typeface="Verdana"/>
                <a:cs typeface="Verdana"/>
              </a:rPr>
              <a:t>s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o</a:t>
            </a:r>
            <a:r>
              <a:rPr sz="1300" spc="15" dirty="0">
                <a:solidFill>
                  <a:srgbClr val="E17D6C"/>
                </a:solidFill>
                <a:latin typeface="Verdana"/>
                <a:cs typeface="Verdana"/>
              </a:rPr>
              <a:t>r</a:t>
            </a:r>
            <a:r>
              <a:rPr sz="1300" spc="-40" dirty="0">
                <a:solidFill>
                  <a:srgbClr val="E17D6C"/>
                </a:solidFill>
                <a:latin typeface="Verdana"/>
                <a:cs typeface="Verdana"/>
              </a:rPr>
              <a:t>t</a:t>
            </a:r>
            <a:r>
              <a:rPr sz="1300" spc="-55" dirty="0">
                <a:solidFill>
                  <a:srgbClr val="E17D6C"/>
                </a:solidFill>
                <a:latin typeface="Verdana"/>
                <a:cs typeface="Verdana"/>
              </a:rPr>
              <a:t>i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n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g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55" dirty="0">
                <a:solidFill>
                  <a:srgbClr val="E17D6C"/>
                </a:solidFill>
                <a:latin typeface="Verdana"/>
                <a:cs typeface="Verdana"/>
              </a:rPr>
              <a:t>h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i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s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35" dirty="0">
                <a:solidFill>
                  <a:srgbClr val="E17D6C"/>
                </a:solidFill>
                <a:latin typeface="Verdana"/>
                <a:cs typeface="Verdana"/>
              </a:rPr>
              <a:t>b</a:t>
            </a:r>
            <a:r>
              <a:rPr sz="1300" spc="-40" dirty="0">
                <a:solidFill>
                  <a:srgbClr val="E17D6C"/>
                </a:solidFill>
                <a:latin typeface="Verdana"/>
                <a:cs typeface="Verdana"/>
              </a:rPr>
              <a:t>e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nef</a:t>
            </a:r>
            <a:r>
              <a:rPr sz="1300" spc="-50" dirty="0">
                <a:solidFill>
                  <a:srgbClr val="E17D6C"/>
                </a:solidFill>
                <a:latin typeface="Verdana"/>
                <a:cs typeface="Verdana"/>
              </a:rPr>
              <a:t>i</a:t>
            </a:r>
            <a:r>
              <a:rPr sz="1300" spc="-15" dirty="0">
                <a:solidFill>
                  <a:srgbClr val="E17D6C"/>
                </a:solidFill>
                <a:latin typeface="Verdana"/>
                <a:cs typeface="Verdana"/>
              </a:rPr>
              <a:t>t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s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50" dirty="0">
                <a:solidFill>
                  <a:srgbClr val="E17D6C"/>
                </a:solidFill>
                <a:latin typeface="Verdana"/>
                <a:cs typeface="Verdana"/>
              </a:rPr>
              <a:t>w</a:t>
            </a:r>
            <a:r>
              <a:rPr sz="1300" spc="-55" dirty="0">
                <a:solidFill>
                  <a:srgbClr val="E17D6C"/>
                </a:solidFill>
                <a:latin typeface="Verdana"/>
                <a:cs typeface="Verdana"/>
              </a:rPr>
              <a:t>hi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l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e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o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n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40" dirty="0">
                <a:solidFill>
                  <a:srgbClr val="E17D6C"/>
                </a:solidFill>
                <a:latin typeface="Verdana"/>
                <a:cs typeface="Verdana"/>
              </a:rPr>
              <a:t>s</a:t>
            </a:r>
            <a:r>
              <a:rPr sz="1300" spc="-50" dirty="0">
                <a:solidFill>
                  <a:srgbClr val="E17D6C"/>
                </a:solidFill>
                <a:latin typeface="Verdana"/>
                <a:cs typeface="Verdana"/>
              </a:rPr>
              <a:t>i</a:t>
            </a:r>
            <a:r>
              <a:rPr sz="1300" spc="-25" dirty="0">
                <a:solidFill>
                  <a:srgbClr val="E17D6C"/>
                </a:solidFill>
                <a:latin typeface="Verdana"/>
                <a:cs typeface="Verdana"/>
              </a:rPr>
              <a:t>c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k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l</a:t>
            </a:r>
            <a:r>
              <a:rPr sz="1300" spc="-40" dirty="0">
                <a:solidFill>
                  <a:srgbClr val="E17D6C"/>
                </a:solidFill>
                <a:latin typeface="Verdana"/>
                <a:cs typeface="Verdana"/>
              </a:rPr>
              <a:t>e</a:t>
            </a:r>
            <a:r>
              <a:rPr sz="1300" spc="-70" dirty="0">
                <a:solidFill>
                  <a:srgbClr val="E17D6C"/>
                </a:solidFill>
                <a:latin typeface="Verdana"/>
                <a:cs typeface="Verdana"/>
              </a:rPr>
              <a:t>ave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,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h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e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o</a:t>
            </a:r>
            <a:r>
              <a:rPr sz="1300" spc="-55" dirty="0">
                <a:solidFill>
                  <a:srgbClr val="E17D6C"/>
                </a:solidFill>
                <a:latin typeface="Verdana"/>
                <a:cs typeface="Verdana"/>
              </a:rPr>
              <a:t>n</a:t>
            </a:r>
            <a:r>
              <a:rPr sz="1300" spc="-50" dirty="0">
                <a:solidFill>
                  <a:srgbClr val="E17D6C"/>
                </a:solidFill>
                <a:latin typeface="Verdana"/>
                <a:cs typeface="Verdana"/>
              </a:rPr>
              <a:t>l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y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50" dirty="0">
                <a:solidFill>
                  <a:srgbClr val="E17D6C"/>
                </a:solidFill>
                <a:latin typeface="Verdana"/>
                <a:cs typeface="Verdana"/>
              </a:rPr>
              <a:t>h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a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d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60" dirty="0">
                <a:solidFill>
                  <a:srgbClr val="E17D6C"/>
                </a:solidFill>
                <a:latin typeface="Verdana"/>
                <a:cs typeface="Verdana"/>
              </a:rPr>
              <a:t>£</a:t>
            </a:r>
            <a:r>
              <a:rPr sz="1300" spc="-55" dirty="0">
                <a:solidFill>
                  <a:srgbClr val="E17D6C"/>
                </a:solidFill>
                <a:latin typeface="Verdana"/>
                <a:cs typeface="Verdana"/>
              </a:rPr>
              <a:t>2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2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a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60" dirty="0">
                <a:solidFill>
                  <a:srgbClr val="E17D6C"/>
                </a:solidFill>
                <a:latin typeface="Verdana"/>
                <a:cs typeface="Verdana"/>
              </a:rPr>
              <a:t>w</a:t>
            </a:r>
            <a:r>
              <a:rPr sz="1300" spc="-35" dirty="0">
                <a:solidFill>
                  <a:srgbClr val="E17D6C"/>
                </a:solidFill>
                <a:latin typeface="Verdana"/>
                <a:cs typeface="Verdana"/>
              </a:rPr>
              <a:t>e</a:t>
            </a:r>
            <a:r>
              <a:rPr sz="1300" spc="-40" dirty="0">
                <a:solidFill>
                  <a:srgbClr val="E17D6C"/>
                </a:solidFill>
                <a:latin typeface="Verdana"/>
                <a:cs typeface="Verdana"/>
              </a:rPr>
              <a:t>e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k </a:t>
            </a:r>
            <a:r>
              <a:rPr sz="1300" spc="-35" dirty="0">
                <a:solidFill>
                  <a:srgbClr val="E17D6C"/>
                </a:solidFill>
                <a:latin typeface="Verdana"/>
                <a:cs typeface="Verdana"/>
              </a:rPr>
              <a:t>f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o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r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55" dirty="0">
                <a:solidFill>
                  <a:srgbClr val="E17D6C"/>
                </a:solidFill>
                <a:latin typeface="Verdana"/>
                <a:cs typeface="Verdana"/>
              </a:rPr>
              <a:t>h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i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s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55" dirty="0">
                <a:solidFill>
                  <a:srgbClr val="E17D6C"/>
                </a:solidFill>
                <a:latin typeface="Verdana"/>
                <a:cs typeface="Verdana"/>
              </a:rPr>
              <a:t>w</a:t>
            </a:r>
            <a:r>
              <a:rPr sz="1300" spc="-50" dirty="0">
                <a:solidFill>
                  <a:srgbClr val="E17D6C"/>
                </a:solidFill>
                <a:latin typeface="Verdana"/>
                <a:cs typeface="Verdana"/>
              </a:rPr>
              <a:t>i</a:t>
            </a:r>
            <a:r>
              <a:rPr sz="1300" spc="-35" dirty="0">
                <a:solidFill>
                  <a:srgbClr val="E17D6C"/>
                </a:solidFill>
                <a:latin typeface="Verdana"/>
                <a:cs typeface="Verdana"/>
              </a:rPr>
              <a:t>f</a:t>
            </a:r>
            <a:r>
              <a:rPr sz="1300" spc="-70" dirty="0">
                <a:solidFill>
                  <a:srgbClr val="E17D6C"/>
                </a:solidFill>
                <a:latin typeface="Verdana"/>
                <a:cs typeface="Verdana"/>
              </a:rPr>
              <a:t>e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,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40" dirty="0">
                <a:solidFill>
                  <a:srgbClr val="E17D6C"/>
                </a:solidFill>
                <a:latin typeface="Verdana"/>
                <a:cs typeface="Verdana"/>
              </a:rPr>
              <a:t>b</a:t>
            </a:r>
            <a:r>
              <a:rPr sz="1300" spc="-50" dirty="0">
                <a:solidFill>
                  <a:srgbClr val="E17D6C"/>
                </a:solidFill>
                <a:latin typeface="Verdana"/>
                <a:cs typeface="Verdana"/>
              </a:rPr>
              <a:t>a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b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y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50" dirty="0">
                <a:solidFill>
                  <a:srgbClr val="E17D6C"/>
                </a:solidFill>
                <a:latin typeface="Verdana"/>
                <a:cs typeface="Verdana"/>
              </a:rPr>
              <a:t>a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n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d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55" dirty="0">
                <a:solidFill>
                  <a:srgbClr val="E17D6C"/>
                </a:solidFill>
                <a:latin typeface="Verdana"/>
                <a:cs typeface="Verdana"/>
              </a:rPr>
              <a:t>hi</a:t>
            </a:r>
            <a:r>
              <a:rPr sz="1300" spc="-40" dirty="0">
                <a:solidFill>
                  <a:srgbClr val="E17D6C"/>
                </a:solidFill>
                <a:latin typeface="Verdana"/>
                <a:cs typeface="Verdana"/>
              </a:rPr>
              <a:t>m</a:t>
            </a:r>
            <a:r>
              <a:rPr sz="1300" spc="-35" dirty="0">
                <a:solidFill>
                  <a:srgbClr val="E17D6C"/>
                </a:solidFill>
                <a:latin typeface="Verdana"/>
                <a:cs typeface="Verdana"/>
              </a:rPr>
              <a:t>se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l</a:t>
            </a:r>
            <a:r>
              <a:rPr sz="1300" spc="-120" dirty="0">
                <a:solidFill>
                  <a:srgbClr val="E17D6C"/>
                </a:solidFill>
                <a:latin typeface="Verdana"/>
                <a:cs typeface="Verdana"/>
              </a:rPr>
              <a:t>f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.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25" dirty="0">
                <a:solidFill>
                  <a:srgbClr val="E17D6C"/>
                </a:solidFill>
                <a:latin typeface="Verdana"/>
                <a:cs typeface="Verdana"/>
              </a:rPr>
              <a:t>T</a:t>
            </a:r>
            <a:r>
              <a:rPr sz="1300" spc="-55" dirty="0">
                <a:solidFill>
                  <a:srgbClr val="E17D6C"/>
                </a:solidFill>
                <a:latin typeface="Verdana"/>
                <a:cs typeface="Verdana"/>
              </a:rPr>
              <a:t>h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i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s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60" dirty="0">
                <a:solidFill>
                  <a:srgbClr val="E17D6C"/>
                </a:solidFill>
                <a:latin typeface="Verdana"/>
                <a:cs typeface="Verdana"/>
              </a:rPr>
              <a:t>w</a:t>
            </a:r>
            <a:r>
              <a:rPr sz="1300" spc="-40" dirty="0">
                <a:solidFill>
                  <a:srgbClr val="E17D6C"/>
                </a:solidFill>
                <a:latin typeface="Verdana"/>
                <a:cs typeface="Verdana"/>
              </a:rPr>
              <a:t>a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s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20" dirty="0">
                <a:solidFill>
                  <a:srgbClr val="E17D6C"/>
                </a:solidFill>
                <a:latin typeface="Verdana"/>
                <a:cs typeface="Verdana"/>
              </a:rPr>
              <a:t>c</a:t>
            </a:r>
            <a:r>
              <a:rPr sz="1300" spc="-55" dirty="0">
                <a:solidFill>
                  <a:srgbClr val="E17D6C"/>
                </a:solidFill>
                <a:latin typeface="Verdana"/>
                <a:cs typeface="Verdana"/>
              </a:rPr>
              <a:t>a</a:t>
            </a:r>
            <a:r>
              <a:rPr sz="1300" spc="-40" dirty="0">
                <a:solidFill>
                  <a:srgbClr val="E17D6C"/>
                </a:solidFill>
                <a:latin typeface="Verdana"/>
                <a:cs typeface="Verdana"/>
              </a:rPr>
              <a:t>us</a:t>
            </a:r>
            <a:r>
              <a:rPr sz="1300" spc="-55" dirty="0">
                <a:solidFill>
                  <a:srgbClr val="E17D6C"/>
                </a:solidFill>
                <a:latin typeface="Verdana"/>
                <a:cs typeface="Verdana"/>
              </a:rPr>
              <a:t>i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n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g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55" dirty="0">
                <a:solidFill>
                  <a:srgbClr val="E17D6C"/>
                </a:solidFill>
                <a:latin typeface="Verdana"/>
                <a:cs typeface="Verdana"/>
              </a:rPr>
              <a:t>hi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m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40" dirty="0">
                <a:solidFill>
                  <a:srgbClr val="E17D6C"/>
                </a:solidFill>
                <a:latin typeface="Verdana"/>
                <a:cs typeface="Verdana"/>
              </a:rPr>
              <a:t>s</a:t>
            </a:r>
            <a:r>
              <a:rPr sz="1300" spc="-50" dirty="0">
                <a:solidFill>
                  <a:srgbClr val="E17D6C"/>
                </a:solidFill>
                <a:latin typeface="Verdana"/>
                <a:cs typeface="Verdana"/>
              </a:rPr>
              <a:t>i</a:t>
            </a:r>
            <a:r>
              <a:rPr sz="1300" spc="-55" dirty="0">
                <a:solidFill>
                  <a:srgbClr val="E17D6C"/>
                </a:solidFill>
                <a:latin typeface="Verdana"/>
                <a:cs typeface="Verdana"/>
              </a:rPr>
              <a:t>gn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i</a:t>
            </a:r>
            <a:r>
              <a:rPr sz="1300" spc="-5" dirty="0">
                <a:solidFill>
                  <a:srgbClr val="E17D6C"/>
                </a:solidFill>
                <a:latin typeface="Verdana"/>
                <a:cs typeface="Verdana"/>
              </a:rPr>
              <a:t>f</a:t>
            </a:r>
            <a:r>
              <a:rPr sz="1300" spc="-50" dirty="0">
                <a:solidFill>
                  <a:srgbClr val="E17D6C"/>
                </a:solidFill>
                <a:latin typeface="Verdana"/>
                <a:cs typeface="Verdana"/>
              </a:rPr>
              <a:t>i</a:t>
            </a:r>
            <a:r>
              <a:rPr sz="1300" spc="-20" dirty="0">
                <a:solidFill>
                  <a:srgbClr val="E17D6C"/>
                </a:solidFill>
                <a:latin typeface="Verdana"/>
                <a:cs typeface="Verdana"/>
              </a:rPr>
              <a:t>c</a:t>
            </a:r>
            <a:r>
              <a:rPr sz="1300" spc="-50" dirty="0">
                <a:solidFill>
                  <a:srgbClr val="E17D6C"/>
                </a:solidFill>
                <a:latin typeface="Verdana"/>
                <a:cs typeface="Verdana"/>
              </a:rPr>
              <a:t>a</a:t>
            </a:r>
            <a:r>
              <a:rPr sz="1300" spc="-55" dirty="0">
                <a:solidFill>
                  <a:srgbClr val="E17D6C"/>
                </a:solidFill>
                <a:latin typeface="Verdana"/>
                <a:cs typeface="Verdana"/>
              </a:rPr>
              <a:t>n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t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50" dirty="0">
                <a:solidFill>
                  <a:srgbClr val="E17D6C"/>
                </a:solidFill>
                <a:latin typeface="Verdana"/>
                <a:cs typeface="Verdana"/>
              </a:rPr>
              <a:t>a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nx</a:t>
            </a:r>
            <a:r>
              <a:rPr sz="1300" spc="-50" dirty="0">
                <a:solidFill>
                  <a:srgbClr val="E17D6C"/>
                </a:solidFill>
                <a:latin typeface="Verdana"/>
                <a:cs typeface="Verdana"/>
              </a:rPr>
              <a:t>i</a:t>
            </a:r>
            <a:r>
              <a:rPr sz="1300" spc="-40" dirty="0">
                <a:solidFill>
                  <a:srgbClr val="E17D6C"/>
                </a:solidFill>
                <a:latin typeface="Verdana"/>
                <a:cs typeface="Verdana"/>
              </a:rPr>
              <a:t>e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ty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50" dirty="0">
                <a:solidFill>
                  <a:srgbClr val="E17D6C"/>
                </a:solidFill>
                <a:latin typeface="Verdana"/>
                <a:cs typeface="Verdana"/>
              </a:rPr>
              <a:t>w</a:t>
            </a:r>
            <a:r>
              <a:rPr sz="1300" spc="-55" dirty="0">
                <a:solidFill>
                  <a:srgbClr val="E17D6C"/>
                </a:solidFill>
                <a:latin typeface="Verdana"/>
                <a:cs typeface="Verdana"/>
              </a:rPr>
              <a:t>h</a:t>
            </a:r>
            <a:r>
              <a:rPr sz="1300" spc="-50" dirty="0">
                <a:solidFill>
                  <a:srgbClr val="E17D6C"/>
                </a:solidFill>
                <a:latin typeface="Verdana"/>
                <a:cs typeface="Verdana"/>
              </a:rPr>
              <a:t>i</a:t>
            </a:r>
            <a:r>
              <a:rPr sz="1300" spc="-25" dirty="0">
                <a:solidFill>
                  <a:srgbClr val="E17D6C"/>
                </a:solidFill>
                <a:latin typeface="Verdana"/>
                <a:cs typeface="Verdana"/>
              </a:rPr>
              <a:t>c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h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25" dirty="0">
                <a:solidFill>
                  <a:srgbClr val="E17D6C"/>
                </a:solidFill>
                <a:latin typeface="Verdana"/>
                <a:cs typeface="Verdana"/>
              </a:rPr>
              <a:t>r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i</a:t>
            </a:r>
            <a:r>
              <a:rPr sz="1300" spc="-40" dirty="0">
                <a:solidFill>
                  <a:srgbClr val="E17D6C"/>
                </a:solidFill>
                <a:latin typeface="Verdana"/>
                <a:cs typeface="Verdana"/>
              </a:rPr>
              <a:t>s</a:t>
            </a:r>
            <a:r>
              <a:rPr sz="1300" spc="-80" dirty="0">
                <a:solidFill>
                  <a:srgbClr val="E17D6C"/>
                </a:solidFill>
                <a:latin typeface="Verdana"/>
                <a:cs typeface="Verdana"/>
              </a:rPr>
              <a:t>k</a:t>
            </a:r>
            <a:r>
              <a:rPr sz="1300" spc="-30" dirty="0">
                <a:solidFill>
                  <a:srgbClr val="E17D6C"/>
                </a:solidFill>
                <a:latin typeface="Verdana"/>
                <a:cs typeface="Verdana"/>
              </a:rPr>
              <a:t>e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d 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o</a:t>
            </a:r>
            <a:r>
              <a:rPr sz="1300" spc="-70" dirty="0">
                <a:solidFill>
                  <a:srgbClr val="E17D6C"/>
                </a:solidFill>
                <a:latin typeface="Verdana"/>
                <a:cs typeface="Verdana"/>
              </a:rPr>
              <a:t>v</a:t>
            </a:r>
            <a:r>
              <a:rPr sz="1300" spc="-40" dirty="0">
                <a:solidFill>
                  <a:srgbClr val="E17D6C"/>
                </a:solidFill>
                <a:latin typeface="Verdana"/>
                <a:cs typeface="Verdana"/>
              </a:rPr>
              <a:t>e</a:t>
            </a:r>
            <a:r>
              <a:rPr sz="1300" spc="-25" dirty="0">
                <a:solidFill>
                  <a:srgbClr val="E17D6C"/>
                </a:solidFill>
                <a:latin typeface="Verdana"/>
                <a:cs typeface="Verdana"/>
              </a:rPr>
              <a:t>rr</a:t>
            </a:r>
            <a:r>
              <a:rPr sz="1300" spc="-50" dirty="0">
                <a:solidFill>
                  <a:srgbClr val="E17D6C"/>
                </a:solidFill>
                <a:latin typeface="Verdana"/>
                <a:cs typeface="Verdana"/>
              </a:rPr>
              <a:t>i</a:t>
            </a:r>
            <a:r>
              <a:rPr sz="1300" spc="-55" dirty="0">
                <a:solidFill>
                  <a:srgbClr val="E17D6C"/>
                </a:solidFill>
                <a:latin typeface="Verdana"/>
                <a:cs typeface="Verdana"/>
              </a:rPr>
              <a:t>di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n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g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50" dirty="0">
                <a:solidFill>
                  <a:srgbClr val="E17D6C"/>
                </a:solidFill>
                <a:latin typeface="Verdana"/>
                <a:cs typeface="Verdana"/>
              </a:rPr>
              <a:t>a</a:t>
            </a:r>
            <a:r>
              <a:rPr sz="1300" spc="-70" dirty="0">
                <a:solidFill>
                  <a:srgbClr val="E17D6C"/>
                </a:solidFill>
                <a:latin typeface="Verdana"/>
                <a:cs typeface="Verdana"/>
              </a:rPr>
              <a:t>n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y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h</a:t>
            </a:r>
            <a:r>
              <a:rPr sz="1300" spc="-40" dirty="0">
                <a:solidFill>
                  <a:srgbClr val="E17D6C"/>
                </a:solidFill>
                <a:latin typeface="Verdana"/>
                <a:cs typeface="Verdana"/>
              </a:rPr>
              <a:t>e</a:t>
            </a:r>
            <a:r>
              <a:rPr sz="1300" spc="-55" dirty="0">
                <a:solidFill>
                  <a:srgbClr val="E17D6C"/>
                </a:solidFill>
                <a:latin typeface="Verdana"/>
                <a:cs typeface="Verdana"/>
              </a:rPr>
              <a:t>a</a:t>
            </a:r>
            <a:r>
              <a:rPr sz="1300" spc="-50" dirty="0">
                <a:solidFill>
                  <a:srgbClr val="E17D6C"/>
                </a:solidFill>
                <a:latin typeface="Verdana"/>
                <a:cs typeface="Verdana"/>
              </a:rPr>
              <a:t>l</a:t>
            </a:r>
            <a:r>
              <a:rPr sz="1300" spc="-40" dirty="0">
                <a:solidFill>
                  <a:srgbClr val="E17D6C"/>
                </a:solidFill>
                <a:latin typeface="Verdana"/>
                <a:cs typeface="Verdana"/>
              </a:rPr>
              <a:t>t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h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ou</a:t>
            </a:r>
            <a:r>
              <a:rPr sz="1300" spc="-40" dirty="0">
                <a:solidFill>
                  <a:srgbClr val="E17D6C"/>
                </a:solidFill>
                <a:latin typeface="Verdana"/>
                <a:cs typeface="Verdana"/>
              </a:rPr>
              <a:t>t</a:t>
            </a:r>
            <a:r>
              <a:rPr sz="1300" spc="-30" dirty="0">
                <a:solidFill>
                  <a:srgbClr val="E17D6C"/>
                </a:solidFill>
                <a:latin typeface="Verdana"/>
                <a:cs typeface="Verdana"/>
              </a:rPr>
              <a:t>c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om</a:t>
            </a:r>
            <a:r>
              <a:rPr sz="1300" spc="-30" dirty="0">
                <a:solidFill>
                  <a:srgbClr val="E17D6C"/>
                </a:solidFill>
                <a:latin typeface="Verdana"/>
                <a:cs typeface="Verdana"/>
              </a:rPr>
              <a:t>e</a:t>
            </a:r>
            <a:r>
              <a:rPr sz="1300" spc="-55" dirty="0">
                <a:solidFill>
                  <a:srgbClr val="E17D6C"/>
                </a:solidFill>
                <a:latin typeface="Verdana"/>
                <a:cs typeface="Verdana"/>
              </a:rPr>
              <a:t>s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.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Du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e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40" dirty="0">
                <a:solidFill>
                  <a:srgbClr val="E17D6C"/>
                </a:solidFill>
                <a:latin typeface="Verdana"/>
                <a:cs typeface="Verdana"/>
              </a:rPr>
              <a:t>t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o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o</a:t>
            </a:r>
            <a:r>
              <a:rPr sz="1300" spc="-55" dirty="0">
                <a:solidFill>
                  <a:srgbClr val="E17D6C"/>
                </a:solidFill>
                <a:latin typeface="Verdana"/>
                <a:cs typeface="Verdana"/>
              </a:rPr>
              <a:t>u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r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55" dirty="0">
                <a:solidFill>
                  <a:srgbClr val="E17D6C"/>
                </a:solidFill>
                <a:latin typeface="Verdana"/>
                <a:cs typeface="Verdana"/>
              </a:rPr>
              <a:t>in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t</a:t>
            </a:r>
            <a:r>
              <a:rPr sz="1300" spc="-30" dirty="0">
                <a:solidFill>
                  <a:srgbClr val="E17D6C"/>
                </a:solidFill>
                <a:latin typeface="Verdana"/>
                <a:cs typeface="Verdana"/>
              </a:rPr>
              <a:t>e</a:t>
            </a:r>
            <a:r>
              <a:rPr sz="1300" spc="-55" dirty="0">
                <a:solidFill>
                  <a:srgbClr val="E17D6C"/>
                </a:solidFill>
                <a:latin typeface="Verdana"/>
                <a:cs typeface="Verdana"/>
              </a:rPr>
              <a:t>g</a:t>
            </a:r>
            <a:r>
              <a:rPr sz="1300" spc="-30" dirty="0">
                <a:solidFill>
                  <a:srgbClr val="E17D6C"/>
                </a:solidFill>
                <a:latin typeface="Verdana"/>
                <a:cs typeface="Verdana"/>
              </a:rPr>
              <a:t>r</a:t>
            </a:r>
            <a:r>
              <a:rPr sz="1300" spc="-55" dirty="0">
                <a:solidFill>
                  <a:srgbClr val="E17D6C"/>
                </a:solidFill>
                <a:latin typeface="Verdana"/>
                <a:cs typeface="Verdana"/>
              </a:rPr>
              <a:t>a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t</a:t>
            </a:r>
            <a:r>
              <a:rPr sz="1300" spc="-30" dirty="0">
                <a:solidFill>
                  <a:srgbClr val="E17D6C"/>
                </a:solidFill>
                <a:latin typeface="Verdana"/>
                <a:cs typeface="Verdana"/>
              </a:rPr>
              <a:t>e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d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30" dirty="0">
                <a:solidFill>
                  <a:srgbClr val="E17D6C"/>
                </a:solidFill>
                <a:latin typeface="Verdana"/>
                <a:cs typeface="Verdana"/>
              </a:rPr>
              <a:t>s</a:t>
            </a:r>
            <a:r>
              <a:rPr sz="1300" spc="-40" dirty="0">
                <a:solidFill>
                  <a:srgbClr val="E17D6C"/>
                </a:solidFill>
                <a:latin typeface="Verdana"/>
                <a:cs typeface="Verdana"/>
              </a:rPr>
              <a:t>t</a:t>
            </a:r>
            <a:r>
              <a:rPr sz="1300" spc="-20" dirty="0">
                <a:solidFill>
                  <a:srgbClr val="E17D6C"/>
                </a:solidFill>
                <a:latin typeface="Verdana"/>
                <a:cs typeface="Verdana"/>
              </a:rPr>
              <a:t>r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u</a:t>
            </a:r>
            <a:r>
              <a:rPr sz="1300" spc="-5" dirty="0">
                <a:solidFill>
                  <a:srgbClr val="E17D6C"/>
                </a:solidFill>
                <a:latin typeface="Verdana"/>
                <a:cs typeface="Verdana"/>
              </a:rPr>
              <a:t>c</a:t>
            </a:r>
            <a:r>
              <a:rPr sz="1300" spc="-35" dirty="0">
                <a:solidFill>
                  <a:srgbClr val="E17D6C"/>
                </a:solidFill>
                <a:latin typeface="Verdana"/>
                <a:cs typeface="Verdana"/>
              </a:rPr>
              <a:t>t</a:t>
            </a:r>
            <a:r>
              <a:rPr sz="1300" spc="-55" dirty="0">
                <a:solidFill>
                  <a:srgbClr val="E17D6C"/>
                </a:solidFill>
                <a:latin typeface="Verdana"/>
                <a:cs typeface="Verdana"/>
              </a:rPr>
              <a:t>u</a:t>
            </a:r>
            <a:r>
              <a:rPr sz="1300" spc="-20" dirty="0">
                <a:solidFill>
                  <a:srgbClr val="E17D6C"/>
                </a:solidFill>
                <a:latin typeface="Verdana"/>
                <a:cs typeface="Verdana"/>
              </a:rPr>
              <a:t>r</a:t>
            </a:r>
            <a:r>
              <a:rPr sz="1300" spc="-70" dirty="0">
                <a:solidFill>
                  <a:srgbClr val="E17D6C"/>
                </a:solidFill>
                <a:latin typeface="Verdana"/>
                <a:cs typeface="Verdana"/>
              </a:rPr>
              <a:t>e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,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I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60" dirty="0">
                <a:solidFill>
                  <a:srgbClr val="E17D6C"/>
                </a:solidFill>
                <a:latin typeface="Verdana"/>
                <a:cs typeface="Verdana"/>
              </a:rPr>
              <a:t>w</a:t>
            </a:r>
            <a:r>
              <a:rPr sz="1300" spc="-40" dirty="0">
                <a:solidFill>
                  <a:srgbClr val="E17D6C"/>
                </a:solidFill>
                <a:latin typeface="Verdana"/>
                <a:cs typeface="Verdana"/>
              </a:rPr>
              <a:t>a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s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50" dirty="0">
                <a:solidFill>
                  <a:srgbClr val="E17D6C"/>
                </a:solidFill>
                <a:latin typeface="Verdana"/>
                <a:cs typeface="Verdana"/>
              </a:rPr>
              <a:t>q</a:t>
            </a:r>
            <a:r>
              <a:rPr sz="1300" spc="-55" dirty="0">
                <a:solidFill>
                  <a:srgbClr val="E17D6C"/>
                </a:solidFill>
                <a:latin typeface="Verdana"/>
                <a:cs typeface="Verdana"/>
              </a:rPr>
              <a:t>u</a:t>
            </a:r>
            <a:r>
              <a:rPr sz="1300" spc="-50" dirty="0">
                <a:solidFill>
                  <a:srgbClr val="E17D6C"/>
                </a:solidFill>
                <a:latin typeface="Verdana"/>
                <a:cs typeface="Verdana"/>
              </a:rPr>
              <a:t>i</a:t>
            </a:r>
            <a:r>
              <a:rPr sz="1300" spc="-25" dirty="0">
                <a:solidFill>
                  <a:srgbClr val="E17D6C"/>
                </a:solidFill>
                <a:latin typeface="Verdana"/>
                <a:cs typeface="Verdana"/>
              </a:rPr>
              <a:t>c</a:t>
            </a:r>
            <a:r>
              <a:rPr sz="1300" spc="-30" dirty="0">
                <a:solidFill>
                  <a:srgbClr val="E17D6C"/>
                </a:solidFill>
                <a:latin typeface="Verdana"/>
                <a:cs typeface="Verdana"/>
              </a:rPr>
              <a:t>k</a:t>
            </a:r>
            <a:r>
              <a:rPr sz="1300" spc="-50" dirty="0">
                <a:solidFill>
                  <a:srgbClr val="E17D6C"/>
                </a:solidFill>
                <a:latin typeface="Verdana"/>
                <a:cs typeface="Verdana"/>
              </a:rPr>
              <a:t>l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y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50" dirty="0">
                <a:solidFill>
                  <a:srgbClr val="E17D6C"/>
                </a:solidFill>
                <a:latin typeface="Verdana"/>
                <a:cs typeface="Verdana"/>
              </a:rPr>
              <a:t>a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bl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e </a:t>
            </a:r>
            <a:r>
              <a:rPr sz="1300" spc="-40" dirty="0">
                <a:solidFill>
                  <a:srgbClr val="E17D6C"/>
                </a:solidFill>
                <a:latin typeface="Verdana"/>
                <a:cs typeface="Verdana"/>
              </a:rPr>
              <a:t>t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o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d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o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a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40" dirty="0">
                <a:solidFill>
                  <a:srgbClr val="E17D6C"/>
                </a:solidFill>
                <a:latin typeface="Verdana"/>
                <a:cs typeface="Verdana"/>
              </a:rPr>
              <a:t>s</a:t>
            </a:r>
            <a:r>
              <a:rPr sz="1300" spc="-55" dirty="0">
                <a:solidFill>
                  <a:srgbClr val="E17D6C"/>
                </a:solidFill>
                <a:latin typeface="Verdana"/>
                <a:cs typeface="Verdana"/>
              </a:rPr>
              <a:t>u</a:t>
            </a:r>
            <a:r>
              <a:rPr sz="1300" spc="-40" dirty="0">
                <a:solidFill>
                  <a:srgbClr val="E17D6C"/>
                </a:solidFill>
                <a:latin typeface="Verdana"/>
                <a:cs typeface="Verdana"/>
              </a:rPr>
              <a:t>b</a:t>
            </a:r>
            <a:r>
              <a:rPr sz="1300" spc="-35" dirty="0">
                <a:solidFill>
                  <a:srgbClr val="E17D6C"/>
                </a:solidFill>
                <a:latin typeface="Verdana"/>
                <a:cs typeface="Verdana"/>
              </a:rPr>
              <a:t>s</a:t>
            </a:r>
            <a:r>
              <a:rPr sz="1300" spc="-30" dirty="0">
                <a:solidFill>
                  <a:srgbClr val="E17D6C"/>
                </a:solidFill>
                <a:latin typeface="Verdana"/>
                <a:cs typeface="Verdana"/>
              </a:rPr>
              <a:t>e</a:t>
            </a:r>
            <a:r>
              <a:rPr sz="1300" spc="-50" dirty="0">
                <a:solidFill>
                  <a:srgbClr val="E17D6C"/>
                </a:solidFill>
                <a:latin typeface="Verdana"/>
                <a:cs typeface="Verdana"/>
              </a:rPr>
              <a:t>q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u</a:t>
            </a:r>
            <a:r>
              <a:rPr sz="1300" spc="-40" dirty="0">
                <a:solidFill>
                  <a:srgbClr val="E17D6C"/>
                </a:solidFill>
                <a:latin typeface="Verdana"/>
                <a:cs typeface="Verdana"/>
              </a:rPr>
              <a:t>e</a:t>
            </a:r>
            <a:r>
              <a:rPr sz="1300" spc="-55" dirty="0">
                <a:solidFill>
                  <a:srgbClr val="E17D6C"/>
                </a:solidFill>
                <a:latin typeface="Verdana"/>
                <a:cs typeface="Verdana"/>
              </a:rPr>
              <a:t>n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t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vi</a:t>
            </a:r>
            <a:r>
              <a:rPr sz="1300" spc="-40" dirty="0">
                <a:solidFill>
                  <a:srgbClr val="E17D6C"/>
                </a:solidFill>
                <a:latin typeface="Verdana"/>
                <a:cs typeface="Verdana"/>
              </a:rPr>
              <a:t>s</a:t>
            </a:r>
            <a:r>
              <a:rPr sz="1300" spc="-50" dirty="0">
                <a:solidFill>
                  <a:srgbClr val="E17D6C"/>
                </a:solidFill>
                <a:latin typeface="Verdana"/>
                <a:cs typeface="Verdana"/>
              </a:rPr>
              <a:t>i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t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55" dirty="0">
                <a:solidFill>
                  <a:srgbClr val="E17D6C"/>
                </a:solidFill>
                <a:latin typeface="Verdana"/>
                <a:cs typeface="Verdana"/>
              </a:rPr>
              <a:t>w</a:t>
            </a:r>
            <a:r>
              <a:rPr sz="1300" spc="-50" dirty="0">
                <a:solidFill>
                  <a:srgbClr val="E17D6C"/>
                </a:solidFill>
                <a:latin typeface="Verdana"/>
                <a:cs typeface="Verdana"/>
              </a:rPr>
              <a:t>i</a:t>
            </a:r>
            <a:r>
              <a:rPr sz="1300" spc="-40" dirty="0">
                <a:solidFill>
                  <a:srgbClr val="E17D6C"/>
                </a:solidFill>
                <a:latin typeface="Verdana"/>
                <a:cs typeface="Verdana"/>
              </a:rPr>
              <a:t>t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h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a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35" dirty="0">
                <a:solidFill>
                  <a:srgbClr val="E17D6C"/>
                </a:solidFill>
                <a:latin typeface="Verdana"/>
                <a:cs typeface="Verdana"/>
              </a:rPr>
              <a:t>so</a:t>
            </a:r>
            <a:r>
              <a:rPr sz="1300" spc="-30" dirty="0">
                <a:solidFill>
                  <a:srgbClr val="E17D6C"/>
                </a:solidFill>
                <a:latin typeface="Verdana"/>
                <a:cs typeface="Verdana"/>
              </a:rPr>
              <a:t>c</a:t>
            </a:r>
            <a:r>
              <a:rPr sz="1300" spc="-55" dirty="0">
                <a:solidFill>
                  <a:srgbClr val="E17D6C"/>
                </a:solidFill>
                <a:latin typeface="Verdana"/>
                <a:cs typeface="Verdana"/>
              </a:rPr>
              <a:t>ia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l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60" dirty="0">
                <a:solidFill>
                  <a:srgbClr val="E17D6C"/>
                </a:solidFill>
                <a:latin typeface="Verdana"/>
                <a:cs typeface="Verdana"/>
              </a:rPr>
              <a:t>w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o</a:t>
            </a:r>
            <a:r>
              <a:rPr sz="1300" spc="-25" dirty="0">
                <a:solidFill>
                  <a:srgbClr val="E17D6C"/>
                </a:solidFill>
                <a:latin typeface="Verdana"/>
                <a:cs typeface="Verdana"/>
              </a:rPr>
              <a:t>r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k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30" dirty="0">
                <a:solidFill>
                  <a:srgbClr val="E17D6C"/>
                </a:solidFill>
                <a:latin typeface="Verdana"/>
                <a:cs typeface="Verdana"/>
              </a:rPr>
              <a:t>c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o</a:t>
            </a:r>
            <a:r>
              <a:rPr sz="1300" spc="-55" dirty="0">
                <a:solidFill>
                  <a:srgbClr val="E17D6C"/>
                </a:solidFill>
                <a:latin typeface="Verdana"/>
                <a:cs typeface="Verdana"/>
              </a:rPr>
              <a:t>l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l</a:t>
            </a:r>
            <a:r>
              <a:rPr sz="1300" spc="-40" dirty="0">
                <a:solidFill>
                  <a:srgbClr val="E17D6C"/>
                </a:solidFill>
                <a:latin typeface="Verdana"/>
                <a:cs typeface="Verdana"/>
              </a:rPr>
              <a:t>e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a</a:t>
            </a:r>
            <a:r>
              <a:rPr sz="1300" spc="-50" dirty="0">
                <a:solidFill>
                  <a:srgbClr val="E17D6C"/>
                </a:solidFill>
                <a:latin typeface="Verdana"/>
                <a:cs typeface="Verdana"/>
              </a:rPr>
              <a:t>g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u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e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50" dirty="0">
                <a:solidFill>
                  <a:srgbClr val="E17D6C"/>
                </a:solidFill>
                <a:latin typeface="Verdana"/>
                <a:cs typeface="Verdana"/>
              </a:rPr>
              <a:t>w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h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o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h</a:t>
            </a:r>
            <a:r>
              <a:rPr sz="1300" spc="-35" dirty="0">
                <a:solidFill>
                  <a:srgbClr val="E17D6C"/>
                </a:solidFill>
                <a:latin typeface="Verdana"/>
                <a:cs typeface="Verdana"/>
              </a:rPr>
              <a:t>e</a:t>
            </a:r>
            <a:r>
              <a:rPr sz="1300" spc="-55" dirty="0">
                <a:solidFill>
                  <a:srgbClr val="E17D6C"/>
                </a:solidFill>
                <a:latin typeface="Verdana"/>
                <a:cs typeface="Verdana"/>
              </a:rPr>
              <a:t>l</a:t>
            </a:r>
            <a:r>
              <a:rPr sz="1300" spc="-35" dirty="0">
                <a:solidFill>
                  <a:srgbClr val="E17D6C"/>
                </a:solidFill>
                <a:latin typeface="Verdana"/>
                <a:cs typeface="Verdana"/>
              </a:rPr>
              <a:t>p</a:t>
            </a:r>
            <a:r>
              <a:rPr sz="1300" spc="-30" dirty="0">
                <a:solidFill>
                  <a:srgbClr val="E17D6C"/>
                </a:solidFill>
                <a:latin typeface="Verdana"/>
                <a:cs typeface="Verdana"/>
              </a:rPr>
              <a:t>e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d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40" dirty="0">
                <a:solidFill>
                  <a:srgbClr val="E17D6C"/>
                </a:solidFill>
                <a:latin typeface="Verdana"/>
                <a:cs typeface="Verdana"/>
              </a:rPr>
              <a:t>t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o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20" dirty="0">
                <a:solidFill>
                  <a:srgbClr val="E17D6C"/>
                </a:solidFill>
                <a:latin typeface="Verdana"/>
                <a:cs typeface="Verdana"/>
              </a:rPr>
              <a:t>r</a:t>
            </a:r>
            <a:r>
              <a:rPr sz="1300" spc="-30" dirty="0">
                <a:solidFill>
                  <a:srgbClr val="E17D6C"/>
                </a:solidFill>
                <a:latin typeface="Verdana"/>
                <a:cs typeface="Verdana"/>
              </a:rPr>
              <a:t>e</a:t>
            </a:r>
            <a:r>
              <a:rPr sz="1300" spc="-35" dirty="0">
                <a:solidFill>
                  <a:srgbClr val="E17D6C"/>
                </a:solidFill>
                <a:latin typeface="Verdana"/>
                <a:cs typeface="Verdana"/>
              </a:rPr>
              <a:t>s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o</a:t>
            </a:r>
            <a:r>
              <a:rPr sz="1300" spc="-50" dirty="0">
                <a:solidFill>
                  <a:srgbClr val="E17D6C"/>
                </a:solidFill>
                <a:latin typeface="Verdana"/>
                <a:cs typeface="Verdana"/>
              </a:rPr>
              <a:t>l</a:t>
            </a:r>
            <a:r>
              <a:rPr sz="1300" spc="-70" dirty="0">
                <a:solidFill>
                  <a:srgbClr val="E17D6C"/>
                </a:solidFill>
                <a:latin typeface="Verdana"/>
                <a:cs typeface="Verdana"/>
              </a:rPr>
              <a:t>v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e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40" dirty="0">
                <a:solidFill>
                  <a:srgbClr val="E17D6C"/>
                </a:solidFill>
                <a:latin typeface="Verdana"/>
                <a:cs typeface="Verdana"/>
              </a:rPr>
              <a:t>t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h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e </a:t>
            </a:r>
            <a:r>
              <a:rPr sz="1300" spc="-40" dirty="0">
                <a:solidFill>
                  <a:srgbClr val="E17D6C"/>
                </a:solidFill>
                <a:latin typeface="Verdana"/>
                <a:cs typeface="Verdana"/>
              </a:rPr>
              <a:t>s</a:t>
            </a:r>
            <a:r>
              <a:rPr sz="1300" spc="-50" dirty="0">
                <a:solidFill>
                  <a:srgbClr val="E17D6C"/>
                </a:solidFill>
                <a:latin typeface="Verdana"/>
                <a:cs typeface="Verdana"/>
              </a:rPr>
              <a:t>i</a:t>
            </a:r>
            <a:r>
              <a:rPr sz="1300" spc="-35" dirty="0">
                <a:solidFill>
                  <a:srgbClr val="E17D6C"/>
                </a:solidFill>
                <a:latin typeface="Verdana"/>
                <a:cs typeface="Verdana"/>
              </a:rPr>
              <a:t>t</a:t>
            </a:r>
            <a:r>
              <a:rPr sz="1300" spc="-50" dirty="0">
                <a:solidFill>
                  <a:srgbClr val="E17D6C"/>
                </a:solidFill>
                <a:latin typeface="Verdana"/>
                <a:cs typeface="Verdana"/>
              </a:rPr>
              <a:t>u</a:t>
            </a:r>
            <a:r>
              <a:rPr sz="1300" spc="-55" dirty="0">
                <a:solidFill>
                  <a:srgbClr val="E17D6C"/>
                </a:solidFill>
                <a:latin typeface="Verdana"/>
                <a:cs typeface="Verdana"/>
              </a:rPr>
              <a:t>a</a:t>
            </a:r>
            <a:r>
              <a:rPr sz="1300" spc="-40" dirty="0">
                <a:solidFill>
                  <a:srgbClr val="E17D6C"/>
                </a:solidFill>
                <a:latin typeface="Verdana"/>
                <a:cs typeface="Verdana"/>
              </a:rPr>
              <a:t>t</a:t>
            </a:r>
            <a:r>
              <a:rPr sz="1300" spc="-50" dirty="0">
                <a:solidFill>
                  <a:srgbClr val="E17D6C"/>
                </a:solidFill>
                <a:latin typeface="Verdana"/>
                <a:cs typeface="Verdana"/>
              </a:rPr>
              <a:t>i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o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n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50" dirty="0">
                <a:solidFill>
                  <a:srgbClr val="E17D6C"/>
                </a:solidFill>
                <a:latin typeface="Verdana"/>
                <a:cs typeface="Verdana"/>
              </a:rPr>
              <a:t>q</a:t>
            </a:r>
            <a:r>
              <a:rPr sz="1300" spc="-55" dirty="0">
                <a:solidFill>
                  <a:srgbClr val="E17D6C"/>
                </a:solidFill>
                <a:latin typeface="Verdana"/>
                <a:cs typeface="Verdana"/>
              </a:rPr>
              <a:t>u</a:t>
            </a:r>
            <a:r>
              <a:rPr sz="1300" spc="-50" dirty="0">
                <a:solidFill>
                  <a:srgbClr val="E17D6C"/>
                </a:solidFill>
                <a:latin typeface="Verdana"/>
                <a:cs typeface="Verdana"/>
              </a:rPr>
              <a:t>i</a:t>
            </a:r>
            <a:r>
              <a:rPr sz="1300" spc="-25" dirty="0">
                <a:solidFill>
                  <a:srgbClr val="E17D6C"/>
                </a:solidFill>
                <a:latin typeface="Verdana"/>
                <a:cs typeface="Verdana"/>
              </a:rPr>
              <a:t>c</a:t>
            </a:r>
            <a:r>
              <a:rPr sz="1300" spc="-30" dirty="0">
                <a:solidFill>
                  <a:srgbClr val="E17D6C"/>
                </a:solidFill>
                <a:latin typeface="Verdana"/>
                <a:cs typeface="Verdana"/>
              </a:rPr>
              <a:t>k</a:t>
            </a:r>
            <a:r>
              <a:rPr sz="1300" spc="-50" dirty="0">
                <a:solidFill>
                  <a:srgbClr val="E17D6C"/>
                </a:solidFill>
                <a:latin typeface="Verdana"/>
                <a:cs typeface="Verdana"/>
              </a:rPr>
              <a:t>l</a:t>
            </a:r>
            <a:r>
              <a:rPr sz="1300" spc="-160" dirty="0">
                <a:solidFill>
                  <a:srgbClr val="E17D6C"/>
                </a:solidFill>
                <a:latin typeface="Verdana"/>
                <a:cs typeface="Verdana"/>
              </a:rPr>
              <a:t>y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.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H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e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60" dirty="0">
                <a:solidFill>
                  <a:srgbClr val="E17D6C"/>
                </a:solidFill>
                <a:latin typeface="Verdana"/>
                <a:cs typeface="Verdana"/>
              </a:rPr>
              <a:t>w</a:t>
            </a:r>
            <a:r>
              <a:rPr sz="1300" spc="-40" dirty="0">
                <a:solidFill>
                  <a:srgbClr val="E17D6C"/>
                </a:solidFill>
                <a:latin typeface="Verdana"/>
                <a:cs typeface="Verdana"/>
              </a:rPr>
              <a:t>a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s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n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o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w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50" dirty="0">
                <a:solidFill>
                  <a:srgbClr val="E17D6C"/>
                </a:solidFill>
                <a:latin typeface="Verdana"/>
                <a:cs typeface="Verdana"/>
              </a:rPr>
              <a:t>a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bl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e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40" dirty="0">
                <a:solidFill>
                  <a:srgbClr val="E17D6C"/>
                </a:solidFill>
                <a:latin typeface="Verdana"/>
                <a:cs typeface="Verdana"/>
              </a:rPr>
              <a:t>t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o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35" dirty="0">
                <a:solidFill>
                  <a:srgbClr val="E17D6C"/>
                </a:solidFill>
                <a:latin typeface="Verdana"/>
                <a:cs typeface="Verdana"/>
              </a:rPr>
              <a:t>fo</a:t>
            </a:r>
            <a:r>
              <a:rPr sz="1300" spc="-30" dirty="0">
                <a:solidFill>
                  <a:srgbClr val="E17D6C"/>
                </a:solidFill>
                <a:latin typeface="Verdana"/>
                <a:cs typeface="Verdana"/>
              </a:rPr>
              <a:t>c</a:t>
            </a:r>
            <a:r>
              <a:rPr sz="1300" spc="-40" dirty="0">
                <a:solidFill>
                  <a:srgbClr val="E17D6C"/>
                </a:solidFill>
                <a:latin typeface="Verdana"/>
                <a:cs typeface="Verdana"/>
              </a:rPr>
              <a:t>u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s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o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n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30" dirty="0">
                <a:solidFill>
                  <a:srgbClr val="E17D6C"/>
                </a:solidFill>
                <a:latin typeface="Verdana"/>
                <a:cs typeface="Verdana"/>
              </a:rPr>
              <a:t>s</a:t>
            </a:r>
            <a:r>
              <a:rPr sz="1300" spc="-40" dirty="0">
                <a:solidFill>
                  <a:srgbClr val="E17D6C"/>
                </a:solidFill>
                <a:latin typeface="Verdana"/>
                <a:cs typeface="Verdana"/>
              </a:rPr>
              <a:t>t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o</a:t>
            </a:r>
            <a:r>
              <a:rPr sz="1300" spc="-50" dirty="0">
                <a:solidFill>
                  <a:srgbClr val="E17D6C"/>
                </a:solidFill>
                <a:latin typeface="Verdana"/>
                <a:cs typeface="Verdana"/>
              </a:rPr>
              <a:t>m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a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20" dirty="0">
                <a:solidFill>
                  <a:srgbClr val="E17D6C"/>
                </a:solidFill>
                <a:latin typeface="Verdana"/>
                <a:cs typeface="Verdana"/>
              </a:rPr>
              <a:t>c</a:t>
            </a:r>
            <a:r>
              <a:rPr sz="1300" spc="-50" dirty="0">
                <a:solidFill>
                  <a:srgbClr val="E17D6C"/>
                </a:solidFill>
                <a:latin typeface="Verdana"/>
                <a:cs typeface="Verdana"/>
              </a:rPr>
              <a:t>a</a:t>
            </a:r>
            <a:r>
              <a:rPr sz="1300" spc="-20" dirty="0">
                <a:solidFill>
                  <a:srgbClr val="E17D6C"/>
                </a:solidFill>
                <a:latin typeface="Verdana"/>
                <a:cs typeface="Verdana"/>
              </a:rPr>
              <a:t>r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e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50" dirty="0">
                <a:solidFill>
                  <a:srgbClr val="E17D6C"/>
                </a:solidFill>
                <a:latin typeface="Verdana"/>
                <a:cs typeface="Verdana"/>
              </a:rPr>
              <a:t>a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n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d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g</a:t>
            </a:r>
            <a:r>
              <a:rPr sz="1300" spc="-40" dirty="0">
                <a:solidFill>
                  <a:srgbClr val="E17D6C"/>
                </a:solidFill>
                <a:latin typeface="Verdana"/>
                <a:cs typeface="Verdana"/>
              </a:rPr>
              <a:t>e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t</a:t>
            </a:r>
            <a:r>
              <a:rPr sz="1300" spc="-40" dirty="0">
                <a:solidFill>
                  <a:srgbClr val="E17D6C"/>
                </a:solidFill>
                <a:latin typeface="Verdana"/>
                <a:cs typeface="Verdana"/>
              </a:rPr>
              <a:t>t</a:t>
            </a:r>
            <a:r>
              <a:rPr sz="1300" spc="-55" dirty="0">
                <a:solidFill>
                  <a:srgbClr val="E17D6C"/>
                </a:solidFill>
                <a:latin typeface="Verdana"/>
                <a:cs typeface="Verdana"/>
              </a:rPr>
              <a:t>i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n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g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60" dirty="0">
                <a:solidFill>
                  <a:srgbClr val="E17D6C"/>
                </a:solidFill>
                <a:latin typeface="Verdana"/>
                <a:cs typeface="Verdana"/>
              </a:rPr>
              <a:t>w</a:t>
            </a:r>
            <a:r>
              <a:rPr sz="1300" spc="-35" dirty="0">
                <a:solidFill>
                  <a:srgbClr val="E17D6C"/>
                </a:solidFill>
                <a:latin typeface="Verdana"/>
                <a:cs typeface="Verdana"/>
              </a:rPr>
              <a:t>e</a:t>
            </a:r>
            <a:r>
              <a:rPr sz="1300" spc="-55" dirty="0">
                <a:solidFill>
                  <a:srgbClr val="E17D6C"/>
                </a:solidFill>
                <a:latin typeface="Verdana"/>
                <a:cs typeface="Verdana"/>
              </a:rPr>
              <a:t>l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l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a</a:t>
            </a:r>
            <a:r>
              <a:rPr sz="1300" spc="-50" dirty="0">
                <a:solidFill>
                  <a:srgbClr val="E17D6C"/>
                </a:solidFill>
                <a:latin typeface="Verdana"/>
                <a:cs typeface="Verdana"/>
              </a:rPr>
              <a:t>g</a:t>
            </a:r>
            <a:r>
              <a:rPr sz="1300" spc="-55" dirty="0">
                <a:solidFill>
                  <a:srgbClr val="E17D6C"/>
                </a:solidFill>
                <a:latin typeface="Verdana"/>
                <a:cs typeface="Verdana"/>
              </a:rPr>
              <a:t>ai</a:t>
            </a:r>
            <a:r>
              <a:rPr sz="1300" spc="-70" dirty="0">
                <a:solidFill>
                  <a:srgbClr val="E17D6C"/>
                </a:solidFill>
                <a:latin typeface="Verdana"/>
                <a:cs typeface="Verdana"/>
              </a:rPr>
              <a:t>n</a:t>
            </a:r>
            <a:r>
              <a:rPr sz="1300" spc="-130" dirty="0">
                <a:solidFill>
                  <a:srgbClr val="E17D6C"/>
                </a:solidFill>
                <a:latin typeface="Verdana"/>
                <a:cs typeface="Verdana"/>
              </a:rPr>
              <a:t>.</a:t>
            </a:r>
            <a:r>
              <a:rPr sz="1300" spc="80" dirty="0">
                <a:solidFill>
                  <a:srgbClr val="E17D6C"/>
                </a:solidFill>
                <a:latin typeface="Verdana"/>
                <a:cs typeface="Verdana"/>
              </a:rPr>
              <a:t>”</a:t>
            </a:r>
            <a:endParaRPr sz="1300">
              <a:latin typeface="Verdana"/>
              <a:cs typeface="Verdana"/>
            </a:endParaRPr>
          </a:p>
          <a:p>
            <a:pPr>
              <a:lnSpc>
                <a:spcPts val="850"/>
              </a:lnSpc>
              <a:spcBef>
                <a:spcPts val="49"/>
              </a:spcBef>
            </a:pPr>
            <a:endParaRPr sz="8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56210">
              <a:lnSpc>
                <a:spcPct val="100000"/>
              </a:lnSpc>
            </a:pP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xa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mpl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5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ha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50" dirty="0">
                <a:solidFill>
                  <a:srgbClr val="575756"/>
                </a:solidFill>
                <a:latin typeface="Verdana"/>
                <a:cs typeface="Verdana"/>
              </a:rPr>
              <a:t>b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y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Di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ct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70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al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5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k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ou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om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1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45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130" dirty="0">
                <a:solidFill>
                  <a:srgbClr val="575756"/>
                </a:solidFill>
                <a:latin typeface="Verdana"/>
                <a:cs typeface="Verdana"/>
              </a:rPr>
              <a:t>y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.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799639" y="180257"/>
            <a:ext cx="472363" cy="539750"/>
          </a:xfrm>
          <a:custGeom>
            <a:avLst/>
            <a:gdLst/>
            <a:ahLst/>
            <a:cxnLst/>
            <a:rect l="l" t="t" r="r" b="b"/>
            <a:pathLst>
              <a:path w="472363" h="539750">
                <a:moveTo>
                  <a:pt x="248373" y="461010"/>
                </a:moveTo>
                <a:lnTo>
                  <a:pt x="245046" y="461010"/>
                </a:lnTo>
                <a:lnTo>
                  <a:pt x="207899" y="497840"/>
                </a:lnTo>
                <a:lnTo>
                  <a:pt x="207352" y="499110"/>
                </a:lnTo>
                <a:lnTo>
                  <a:pt x="207352" y="502920"/>
                </a:lnTo>
                <a:lnTo>
                  <a:pt x="207899" y="504190"/>
                </a:lnTo>
                <a:lnTo>
                  <a:pt x="243941" y="539750"/>
                </a:lnTo>
                <a:lnTo>
                  <a:pt x="249478" y="539750"/>
                </a:lnTo>
                <a:lnTo>
                  <a:pt x="252806" y="535940"/>
                </a:lnTo>
                <a:lnTo>
                  <a:pt x="252806" y="533400"/>
                </a:lnTo>
                <a:lnTo>
                  <a:pt x="226199" y="506730"/>
                </a:lnTo>
                <a:lnTo>
                  <a:pt x="236181" y="506730"/>
                </a:lnTo>
                <a:lnTo>
                  <a:pt x="255532" y="505460"/>
                </a:lnTo>
                <a:lnTo>
                  <a:pt x="274455" y="502920"/>
                </a:lnTo>
                <a:lnTo>
                  <a:pt x="292890" y="499110"/>
                </a:lnTo>
                <a:lnTo>
                  <a:pt x="306304" y="495300"/>
                </a:lnTo>
                <a:lnTo>
                  <a:pt x="226199" y="495300"/>
                </a:lnTo>
                <a:lnTo>
                  <a:pt x="252806" y="468630"/>
                </a:lnTo>
                <a:lnTo>
                  <a:pt x="252806" y="466090"/>
                </a:lnTo>
                <a:lnTo>
                  <a:pt x="248373" y="461010"/>
                </a:lnTo>
                <a:close/>
              </a:path>
              <a:path w="472363" h="539750">
                <a:moveTo>
                  <a:pt x="469582" y="265430"/>
                </a:moveTo>
                <a:lnTo>
                  <a:pt x="463486" y="265430"/>
                </a:lnTo>
                <a:lnTo>
                  <a:pt x="461276" y="266700"/>
                </a:lnTo>
                <a:lnTo>
                  <a:pt x="461223" y="271780"/>
                </a:lnTo>
                <a:lnTo>
                  <a:pt x="460529" y="288290"/>
                </a:lnTo>
                <a:lnTo>
                  <a:pt x="449788" y="341630"/>
                </a:lnTo>
                <a:lnTo>
                  <a:pt x="427519" y="388620"/>
                </a:lnTo>
                <a:lnTo>
                  <a:pt x="395297" y="429260"/>
                </a:lnTo>
                <a:lnTo>
                  <a:pt x="354691" y="462280"/>
                </a:lnTo>
                <a:lnTo>
                  <a:pt x="307277" y="483870"/>
                </a:lnTo>
                <a:lnTo>
                  <a:pt x="254624" y="495300"/>
                </a:lnTo>
                <a:lnTo>
                  <a:pt x="306304" y="495300"/>
                </a:lnTo>
                <a:lnTo>
                  <a:pt x="344654" y="480060"/>
                </a:lnTo>
                <a:lnTo>
                  <a:pt x="389825" y="449580"/>
                </a:lnTo>
                <a:lnTo>
                  <a:pt x="426751" y="410210"/>
                </a:lnTo>
                <a:lnTo>
                  <a:pt x="453782" y="361950"/>
                </a:lnTo>
                <a:lnTo>
                  <a:pt x="469268" y="308610"/>
                </a:lnTo>
                <a:lnTo>
                  <a:pt x="472363" y="266700"/>
                </a:lnTo>
                <a:lnTo>
                  <a:pt x="469582" y="265430"/>
                </a:lnTo>
                <a:close/>
              </a:path>
              <a:path w="472363" h="539750">
                <a:moveTo>
                  <a:pt x="144180" y="350520"/>
                </a:moveTo>
                <a:lnTo>
                  <a:pt x="130612" y="350520"/>
                </a:lnTo>
                <a:lnTo>
                  <a:pt x="138846" y="360680"/>
                </a:lnTo>
                <a:lnTo>
                  <a:pt x="147976" y="369570"/>
                </a:lnTo>
                <a:lnTo>
                  <a:pt x="158000" y="377190"/>
                </a:lnTo>
                <a:lnTo>
                  <a:pt x="151904" y="392430"/>
                </a:lnTo>
                <a:lnTo>
                  <a:pt x="150241" y="396240"/>
                </a:lnTo>
                <a:lnTo>
                  <a:pt x="150241" y="402590"/>
                </a:lnTo>
                <a:lnTo>
                  <a:pt x="154127" y="411480"/>
                </a:lnTo>
                <a:lnTo>
                  <a:pt x="158000" y="415290"/>
                </a:lnTo>
                <a:lnTo>
                  <a:pt x="162445" y="417830"/>
                </a:lnTo>
                <a:lnTo>
                  <a:pt x="183515" y="426720"/>
                </a:lnTo>
                <a:lnTo>
                  <a:pt x="185724" y="426720"/>
                </a:lnTo>
                <a:lnTo>
                  <a:pt x="187947" y="427990"/>
                </a:lnTo>
                <a:lnTo>
                  <a:pt x="198475" y="427990"/>
                </a:lnTo>
                <a:lnTo>
                  <a:pt x="205689" y="422910"/>
                </a:lnTo>
                <a:lnTo>
                  <a:pt x="207350" y="419100"/>
                </a:lnTo>
                <a:lnTo>
                  <a:pt x="192379" y="419100"/>
                </a:lnTo>
                <a:lnTo>
                  <a:pt x="188493" y="417830"/>
                </a:lnTo>
                <a:lnTo>
                  <a:pt x="167436" y="408940"/>
                </a:lnTo>
                <a:lnTo>
                  <a:pt x="165214" y="407670"/>
                </a:lnTo>
                <a:lnTo>
                  <a:pt x="163550" y="406400"/>
                </a:lnTo>
                <a:lnTo>
                  <a:pt x="162445" y="402590"/>
                </a:lnTo>
                <a:lnTo>
                  <a:pt x="162445" y="400050"/>
                </a:lnTo>
                <a:lnTo>
                  <a:pt x="162991" y="398780"/>
                </a:lnTo>
                <a:lnTo>
                  <a:pt x="170764" y="378460"/>
                </a:lnTo>
                <a:lnTo>
                  <a:pt x="171869" y="377190"/>
                </a:lnTo>
                <a:lnTo>
                  <a:pt x="170764" y="374650"/>
                </a:lnTo>
                <a:lnTo>
                  <a:pt x="161194" y="367030"/>
                </a:lnTo>
                <a:lnTo>
                  <a:pt x="151584" y="358140"/>
                </a:lnTo>
                <a:lnTo>
                  <a:pt x="144180" y="350520"/>
                </a:lnTo>
                <a:close/>
              </a:path>
              <a:path w="472363" h="539750">
                <a:moveTo>
                  <a:pt x="269025" y="401320"/>
                </a:moveTo>
                <a:lnTo>
                  <a:pt x="257251" y="401320"/>
                </a:lnTo>
                <a:lnTo>
                  <a:pt x="263347" y="416560"/>
                </a:lnTo>
                <a:lnTo>
                  <a:pt x="266674" y="422910"/>
                </a:lnTo>
                <a:lnTo>
                  <a:pt x="273329" y="427990"/>
                </a:lnTo>
                <a:lnTo>
                  <a:pt x="283298" y="427990"/>
                </a:lnTo>
                <a:lnTo>
                  <a:pt x="286080" y="426720"/>
                </a:lnTo>
                <a:lnTo>
                  <a:pt x="288290" y="426720"/>
                </a:lnTo>
                <a:lnTo>
                  <a:pt x="303818" y="419100"/>
                </a:lnTo>
                <a:lnTo>
                  <a:pt x="279984" y="419100"/>
                </a:lnTo>
                <a:lnTo>
                  <a:pt x="275539" y="417830"/>
                </a:lnTo>
                <a:lnTo>
                  <a:pt x="273875" y="414020"/>
                </a:lnTo>
                <a:lnTo>
                  <a:pt x="269025" y="401320"/>
                </a:lnTo>
                <a:close/>
              </a:path>
              <a:path w="472363" h="539750">
                <a:moveTo>
                  <a:pt x="210121" y="389890"/>
                </a:moveTo>
                <a:lnTo>
                  <a:pt x="207899" y="391160"/>
                </a:lnTo>
                <a:lnTo>
                  <a:pt x="206794" y="393700"/>
                </a:lnTo>
                <a:lnTo>
                  <a:pt x="199034" y="414020"/>
                </a:lnTo>
                <a:lnTo>
                  <a:pt x="197370" y="417830"/>
                </a:lnTo>
                <a:lnTo>
                  <a:pt x="192379" y="419100"/>
                </a:lnTo>
                <a:lnTo>
                  <a:pt x="207350" y="419100"/>
                </a:lnTo>
                <a:lnTo>
                  <a:pt x="208457" y="416560"/>
                </a:lnTo>
                <a:lnTo>
                  <a:pt x="219414" y="401320"/>
                </a:lnTo>
                <a:lnTo>
                  <a:pt x="269025" y="401320"/>
                </a:lnTo>
                <a:lnTo>
                  <a:pt x="266115" y="393700"/>
                </a:lnTo>
                <a:lnTo>
                  <a:pt x="238054" y="393700"/>
                </a:lnTo>
                <a:lnTo>
                  <a:pt x="212890" y="391160"/>
                </a:lnTo>
                <a:lnTo>
                  <a:pt x="210121" y="389890"/>
                </a:lnTo>
                <a:close/>
              </a:path>
              <a:path w="472363" h="539750">
                <a:moveTo>
                  <a:pt x="342074" y="335280"/>
                </a:moveTo>
                <a:lnTo>
                  <a:pt x="339305" y="336550"/>
                </a:lnTo>
                <a:lnTo>
                  <a:pt x="332337" y="346710"/>
                </a:lnTo>
                <a:lnTo>
                  <a:pt x="323983" y="355600"/>
                </a:lnTo>
                <a:lnTo>
                  <a:pt x="314660" y="364490"/>
                </a:lnTo>
                <a:lnTo>
                  <a:pt x="304368" y="372110"/>
                </a:lnTo>
                <a:lnTo>
                  <a:pt x="302158" y="373380"/>
                </a:lnTo>
                <a:lnTo>
                  <a:pt x="301040" y="377190"/>
                </a:lnTo>
                <a:lnTo>
                  <a:pt x="302158" y="378460"/>
                </a:lnTo>
                <a:lnTo>
                  <a:pt x="309918" y="398780"/>
                </a:lnTo>
                <a:lnTo>
                  <a:pt x="311581" y="402590"/>
                </a:lnTo>
                <a:lnTo>
                  <a:pt x="309359" y="407670"/>
                </a:lnTo>
                <a:lnTo>
                  <a:pt x="305485" y="408940"/>
                </a:lnTo>
                <a:lnTo>
                  <a:pt x="284416" y="417830"/>
                </a:lnTo>
                <a:lnTo>
                  <a:pt x="279984" y="419100"/>
                </a:lnTo>
                <a:lnTo>
                  <a:pt x="303818" y="419100"/>
                </a:lnTo>
                <a:lnTo>
                  <a:pt x="314171" y="414020"/>
                </a:lnTo>
                <a:lnTo>
                  <a:pt x="320662" y="403860"/>
                </a:lnTo>
                <a:lnTo>
                  <a:pt x="319900" y="392430"/>
                </a:lnTo>
                <a:lnTo>
                  <a:pt x="317241" y="374650"/>
                </a:lnTo>
                <a:lnTo>
                  <a:pt x="326971" y="367030"/>
                </a:lnTo>
                <a:lnTo>
                  <a:pt x="335804" y="356870"/>
                </a:lnTo>
                <a:lnTo>
                  <a:pt x="343738" y="347980"/>
                </a:lnTo>
                <a:lnTo>
                  <a:pt x="381993" y="347980"/>
                </a:lnTo>
                <a:lnTo>
                  <a:pt x="383100" y="345440"/>
                </a:lnTo>
                <a:lnTo>
                  <a:pt x="364807" y="345440"/>
                </a:lnTo>
                <a:lnTo>
                  <a:pt x="363689" y="344170"/>
                </a:lnTo>
                <a:lnTo>
                  <a:pt x="344284" y="336550"/>
                </a:lnTo>
                <a:lnTo>
                  <a:pt x="342074" y="335280"/>
                </a:lnTo>
                <a:close/>
              </a:path>
              <a:path w="472363" h="539750">
                <a:moveTo>
                  <a:pt x="257251" y="401320"/>
                </a:moveTo>
                <a:lnTo>
                  <a:pt x="219414" y="401320"/>
                </a:lnTo>
                <a:lnTo>
                  <a:pt x="232171" y="402590"/>
                </a:lnTo>
                <a:lnTo>
                  <a:pt x="244812" y="402590"/>
                </a:lnTo>
                <a:lnTo>
                  <a:pt x="257251" y="401320"/>
                </a:lnTo>
                <a:close/>
              </a:path>
              <a:path w="472363" h="539750">
                <a:moveTo>
                  <a:pt x="265569" y="391160"/>
                </a:moveTo>
                <a:lnTo>
                  <a:pt x="261124" y="391160"/>
                </a:lnTo>
                <a:lnTo>
                  <a:pt x="250671" y="392430"/>
                </a:lnTo>
                <a:lnTo>
                  <a:pt x="238054" y="393700"/>
                </a:lnTo>
                <a:lnTo>
                  <a:pt x="266115" y="393700"/>
                </a:lnTo>
                <a:lnTo>
                  <a:pt x="265569" y="391160"/>
                </a:lnTo>
                <a:close/>
              </a:path>
              <a:path w="472363" h="539750">
                <a:moveTo>
                  <a:pt x="111429" y="185420"/>
                </a:moveTo>
                <a:lnTo>
                  <a:pt x="98679" y="185420"/>
                </a:lnTo>
                <a:lnTo>
                  <a:pt x="91478" y="189230"/>
                </a:lnTo>
                <a:lnTo>
                  <a:pt x="88709" y="196850"/>
                </a:lnTo>
                <a:lnTo>
                  <a:pt x="79832" y="217170"/>
                </a:lnTo>
                <a:lnTo>
                  <a:pt x="78168" y="222250"/>
                </a:lnTo>
                <a:lnTo>
                  <a:pt x="78168" y="227330"/>
                </a:lnTo>
                <a:lnTo>
                  <a:pt x="79832" y="232410"/>
                </a:lnTo>
                <a:lnTo>
                  <a:pt x="82054" y="237490"/>
                </a:lnTo>
                <a:lnTo>
                  <a:pt x="85928" y="240030"/>
                </a:lnTo>
                <a:lnTo>
                  <a:pt x="90373" y="242570"/>
                </a:lnTo>
                <a:lnTo>
                  <a:pt x="104122" y="254000"/>
                </a:lnTo>
                <a:lnTo>
                  <a:pt x="103365" y="264160"/>
                </a:lnTo>
                <a:lnTo>
                  <a:pt x="103287" y="273050"/>
                </a:lnTo>
                <a:lnTo>
                  <a:pt x="103398" y="279400"/>
                </a:lnTo>
                <a:lnTo>
                  <a:pt x="104787" y="290830"/>
                </a:lnTo>
                <a:lnTo>
                  <a:pt x="84997" y="299720"/>
                </a:lnTo>
                <a:lnTo>
                  <a:pt x="78513" y="309880"/>
                </a:lnTo>
                <a:lnTo>
                  <a:pt x="79286" y="322580"/>
                </a:lnTo>
                <a:lnTo>
                  <a:pt x="88150" y="344170"/>
                </a:lnTo>
                <a:lnTo>
                  <a:pt x="91478" y="350520"/>
                </a:lnTo>
                <a:lnTo>
                  <a:pt x="98132" y="355600"/>
                </a:lnTo>
                <a:lnTo>
                  <a:pt x="108115" y="355600"/>
                </a:lnTo>
                <a:lnTo>
                  <a:pt x="110883" y="354330"/>
                </a:lnTo>
                <a:lnTo>
                  <a:pt x="113093" y="353060"/>
                </a:lnTo>
                <a:lnTo>
                  <a:pt x="130612" y="350520"/>
                </a:lnTo>
                <a:lnTo>
                  <a:pt x="144180" y="350520"/>
                </a:lnTo>
                <a:lnTo>
                  <a:pt x="142946" y="349250"/>
                </a:lnTo>
                <a:lnTo>
                  <a:pt x="141080" y="346710"/>
                </a:lnTo>
                <a:lnTo>
                  <a:pt x="104787" y="346710"/>
                </a:lnTo>
                <a:lnTo>
                  <a:pt x="100342" y="344170"/>
                </a:lnTo>
                <a:lnTo>
                  <a:pt x="98679" y="340360"/>
                </a:lnTo>
                <a:lnTo>
                  <a:pt x="89814" y="318770"/>
                </a:lnTo>
                <a:lnTo>
                  <a:pt x="88150" y="314960"/>
                </a:lnTo>
                <a:lnTo>
                  <a:pt x="90373" y="309880"/>
                </a:lnTo>
                <a:lnTo>
                  <a:pt x="94246" y="308610"/>
                </a:lnTo>
                <a:lnTo>
                  <a:pt x="113652" y="300990"/>
                </a:lnTo>
                <a:lnTo>
                  <a:pt x="115874" y="299720"/>
                </a:lnTo>
                <a:lnTo>
                  <a:pt x="117538" y="297180"/>
                </a:lnTo>
                <a:lnTo>
                  <a:pt x="115385" y="285750"/>
                </a:lnTo>
                <a:lnTo>
                  <a:pt x="114584" y="274320"/>
                </a:lnTo>
                <a:lnTo>
                  <a:pt x="114654" y="269240"/>
                </a:lnTo>
                <a:lnTo>
                  <a:pt x="115026" y="260350"/>
                </a:lnTo>
                <a:lnTo>
                  <a:pt x="116979" y="247650"/>
                </a:lnTo>
                <a:lnTo>
                  <a:pt x="117538" y="245110"/>
                </a:lnTo>
                <a:lnTo>
                  <a:pt x="115874" y="242570"/>
                </a:lnTo>
                <a:lnTo>
                  <a:pt x="113652" y="241300"/>
                </a:lnTo>
                <a:lnTo>
                  <a:pt x="94246" y="233680"/>
                </a:lnTo>
                <a:lnTo>
                  <a:pt x="92036" y="232410"/>
                </a:lnTo>
                <a:lnTo>
                  <a:pt x="90373" y="231140"/>
                </a:lnTo>
                <a:lnTo>
                  <a:pt x="89255" y="227330"/>
                </a:lnTo>
                <a:lnTo>
                  <a:pt x="89255" y="226060"/>
                </a:lnTo>
                <a:lnTo>
                  <a:pt x="89814" y="223520"/>
                </a:lnTo>
                <a:lnTo>
                  <a:pt x="98679" y="201930"/>
                </a:lnTo>
                <a:lnTo>
                  <a:pt x="100342" y="198120"/>
                </a:lnTo>
                <a:lnTo>
                  <a:pt x="105333" y="195580"/>
                </a:lnTo>
                <a:lnTo>
                  <a:pt x="140574" y="195580"/>
                </a:lnTo>
                <a:lnTo>
                  <a:pt x="142960" y="193040"/>
                </a:lnTo>
                <a:lnTo>
                  <a:pt x="128625" y="193040"/>
                </a:lnTo>
                <a:lnTo>
                  <a:pt x="113652" y="186690"/>
                </a:lnTo>
                <a:lnTo>
                  <a:pt x="111429" y="185420"/>
                </a:lnTo>
                <a:close/>
              </a:path>
              <a:path w="472363" h="539750">
                <a:moveTo>
                  <a:pt x="381993" y="347980"/>
                </a:moveTo>
                <a:lnTo>
                  <a:pt x="343738" y="347980"/>
                </a:lnTo>
                <a:lnTo>
                  <a:pt x="358711" y="353060"/>
                </a:lnTo>
                <a:lnTo>
                  <a:pt x="363143" y="355600"/>
                </a:lnTo>
                <a:lnTo>
                  <a:pt x="373672" y="355600"/>
                </a:lnTo>
                <a:lnTo>
                  <a:pt x="380885" y="350520"/>
                </a:lnTo>
                <a:lnTo>
                  <a:pt x="381993" y="347980"/>
                </a:lnTo>
                <a:close/>
              </a:path>
              <a:path w="472363" h="539750">
                <a:moveTo>
                  <a:pt x="130835" y="335280"/>
                </a:moveTo>
                <a:lnTo>
                  <a:pt x="128625" y="336550"/>
                </a:lnTo>
                <a:lnTo>
                  <a:pt x="109220" y="344170"/>
                </a:lnTo>
                <a:lnTo>
                  <a:pt x="104787" y="346710"/>
                </a:lnTo>
                <a:lnTo>
                  <a:pt x="141080" y="346710"/>
                </a:lnTo>
                <a:lnTo>
                  <a:pt x="133616" y="336550"/>
                </a:lnTo>
                <a:lnTo>
                  <a:pt x="130835" y="335280"/>
                </a:lnTo>
                <a:close/>
              </a:path>
              <a:path w="472363" h="539750">
                <a:moveTo>
                  <a:pt x="383657" y="195580"/>
                </a:moveTo>
                <a:lnTo>
                  <a:pt x="367017" y="195580"/>
                </a:lnTo>
                <a:lnTo>
                  <a:pt x="371462" y="196850"/>
                </a:lnTo>
                <a:lnTo>
                  <a:pt x="373126" y="200660"/>
                </a:lnTo>
                <a:lnTo>
                  <a:pt x="381990" y="222250"/>
                </a:lnTo>
                <a:lnTo>
                  <a:pt x="382549" y="224790"/>
                </a:lnTo>
                <a:lnTo>
                  <a:pt x="382549" y="226060"/>
                </a:lnTo>
                <a:lnTo>
                  <a:pt x="381990" y="228600"/>
                </a:lnTo>
                <a:lnTo>
                  <a:pt x="380885" y="229870"/>
                </a:lnTo>
                <a:lnTo>
                  <a:pt x="379768" y="232410"/>
                </a:lnTo>
                <a:lnTo>
                  <a:pt x="377558" y="233680"/>
                </a:lnTo>
                <a:lnTo>
                  <a:pt x="358152" y="241300"/>
                </a:lnTo>
                <a:lnTo>
                  <a:pt x="355930" y="242570"/>
                </a:lnTo>
                <a:lnTo>
                  <a:pt x="354266" y="243840"/>
                </a:lnTo>
                <a:lnTo>
                  <a:pt x="356418" y="256540"/>
                </a:lnTo>
                <a:lnTo>
                  <a:pt x="357131" y="266700"/>
                </a:lnTo>
                <a:lnTo>
                  <a:pt x="357203" y="271780"/>
                </a:lnTo>
                <a:lnTo>
                  <a:pt x="356778" y="281940"/>
                </a:lnTo>
                <a:lnTo>
                  <a:pt x="354825" y="294640"/>
                </a:lnTo>
                <a:lnTo>
                  <a:pt x="354266" y="295910"/>
                </a:lnTo>
                <a:lnTo>
                  <a:pt x="355930" y="299720"/>
                </a:lnTo>
                <a:lnTo>
                  <a:pt x="358152" y="299720"/>
                </a:lnTo>
                <a:lnTo>
                  <a:pt x="378104" y="308610"/>
                </a:lnTo>
                <a:lnTo>
                  <a:pt x="380326" y="309880"/>
                </a:lnTo>
                <a:lnTo>
                  <a:pt x="381990" y="311150"/>
                </a:lnTo>
                <a:lnTo>
                  <a:pt x="383095" y="314960"/>
                </a:lnTo>
                <a:lnTo>
                  <a:pt x="383095" y="317500"/>
                </a:lnTo>
                <a:lnTo>
                  <a:pt x="382549" y="318770"/>
                </a:lnTo>
                <a:lnTo>
                  <a:pt x="373672" y="340360"/>
                </a:lnTo>
                <a:lnTo>
                  <a:pt x="372567" y="344170"/>
                </a:lnTo>
                <a:lnTo>
                  <a:pt x="369798" y="345440"/>
                </a:lnTo>
                <a:lnTo>
                  <a:pt x="383100" y="345440"/>
                </a:lnTo>
                <a:lnTo>
                  <a:pt x="383654" y="344170"/>
                </a:lnTo>
                <a:lnTo>
                  <a:pt x="392518" y="322580"/>
                </a:lnTo>
                <a:lnTo>
                  <a:pt x="394182" y="317500"/>
                </a:lnTo>
                <a:lnTo>
                  <a:pt x="394182" y="312420"/>
                </a:lnTo>
                <a:lnTo>
                  <a:pt x="390309" y="303530"/>
                </a:lnTo>
                <a:lnTo>
                  <a:pt x="386422" y="299720"/>
                </a:lnTo>
                <a:lnTo>
                  <a:pt x="381990" y="297180"/>
                </a:lnTo>
                <a:lnTo>
                  <a:pt x="367682" y="287020"/>
                </a:lnTo>
                <a:lnTo>
                  <a:pt x="368533" y="275590"/>
                </a:lnTo>
                <a:lnTo>
                  <a:pt x="368450" y="264160"/>
                </a:lnTo>
                <a:lnTo>
                  <a:pt x="368406" y="261620"/>
                </a:lnTo>
                <a:lnTo>
                  <a:pt x="367017" y="248920"/>
                </a:lnTo>
                <a:lnTo>
                  <a:pt x="381990" y="242570"/>
                </a:lnTo>
                <a:lnTo>
                  <a:pt x="386422" y="241300"/>
                </a:lnTo>
                <a:lnTo>
                  <a:pt x="390855" y="236220"/>
                </a:lnTo>
                <a:lnTo>
                  <a:pt x="395300" y="227330"/>
                </a:lnTo>
                <a:lnTo>
                  <a:pt x="395300" y="222250"/>
                </a:lnTo>
                <a:lnTo>
                  <a:pt x="383657" y="195580"/>
                </a:lnTo>
                <a:close/>
              </a:path>
              <a:path w="472363" h="539750">
                <a:moveTo>
                  <a:pt x="246333" y="205740"/>
                </a:moveTo>
                <a:lnTo>
                  <a:pt x="231685" y="205740"/>
                </a:lnTo>
                <a:lnTo>
                  <a:pt x="220427" y="207010"/>
                </a:lnTo>
                <a:lnTo>
                  <a:pt x="186983" y="227330"/>
                </a:lnTo>
                <a:lnTo>
                  <a:pt x="170868" y="271780"/>
                </a:lnTo>
                <a:lnTo>
                  <a:pt x="172216" y="284480"/>
                </a:lnTo>
                <a:lnTo>
                  <a:pt x="200970" y="325120"/>
                </a:lnTo>
                <a:lnTo>
                  <a:pt x="240868" y="336550"/>
                </a:lnTo>
                <a:lnTo>
                  <a:pt x="252178" y="334010"/>
                </a:lnTo>
                <a:lnTo>
                  <a:pt x="266303" y="328930"/>
                </a:lnTo>
                <a:lnTo>
                  <a:pt x="272609" y="325120"/>
                </a:lnTo>
                <a:lnTo>
                  <a:pt x="235858" y="325120"/>
                </a:lnTo>
                <a:lnTo>
                  <a:pt x="222962" y="323850"/>
                </a:lnTo>
                <a:lnTo>
                  <a:pt x="191322" y="300990"/>
                </a:lnTo>
                <a:lnTo>
                  <a:pt x="181839" y="276860"/>
                </a:lnTo>
                <a:lnTo>
                  <a:pt x="181959" y="264160"/>
                </a:lnTo>
                <a:lnTo>
                  <a:pt x="207380" y="224790"/>
                </a:lnTo>
                <a:lnTo>
                  <a:pt x="230052" y="215900"/>
                </a:lnTo>
                <a:lnTo>
                  <a:pt x="272958" y="215900"/>
                </a:lnTo>
                <a:lnTo>
                  <a:pt x="271501" y="214630"/>
                </a:lnTo>
                <a:lnTo>
                  <a:pt x="259658" y="209550"/>
                </a:lnTo>
                <a:lnTo>
                  <a:pt x="246333" y="205740"/>
                </a:lnTo>
                <a:close/>
              </a:path>
              <a:path w="472363" h="539750">
                <a:moveTo>
                  <a:pt x="272958" y="215900"/>
                </a:moveTo>
                <a:lnTo>
                  <a:pt x="246842" y="215900"/>
                </a:lnTo>
                <a:lnTo>
                  <a:pt x="259562" y="220980"/>
                </a:lnTo>
                <a:lnTo>
                  <a:pt x="270778" y="227330"/>
                </a:lnTo>
                <a:lnTo>
                  <a:pt x="279972" y="237490"/>
                </a:lnTo>
                <a:lnTo>
                  <a:pt x="286626" y="248920"/>
                </a:lnTo>
                <a:lnTo>
                  <a:pt x="290109" y="261620"/>
                </a:lnTo>
                <a:lnTo>
                  <a:pt x="290746" y="274320"/>
                </a:lnTo>
                <a:lnTo>
                  <a:pt x="288690" y="285750"/>
                </a:lnTo>
                <a:lnTo>
                  <a:pt x="257251" y="321310"/>
                </a:lnTo>
                <a:lnTo>
                  <a:pt x="243382" y="325120"/>
                </a:lnTo>
                <a:lnTo>
                  <a:pt x="272609" y="325120"/>
                </a:lnTo>
                <a:lnTo>
                  <a:pt x="297972" y="293370"/>
                </a:lnTo>
                <a:lnTo>
                  <a:pt x="302145" y="270510"/>
                </a:lnTo>
                <a:lnTo>
                  <a:pt x="300864" y="257810"/>
                </a:lnTo>
                <a:lnTo>
                  <a:pt x="297167" y="245110"/>
                </a:lnTo>
                <a:lnTo>
                  <a:pt x="296555" y="243840"/>
                </a:lnTo>
                <a:lnTo>
                  <a:pt x="290107" y="232410"/>
                </a:lnTo>
                <a:lnTo>
                  <a:pt x="281703" y="223520"/>
                </a:lnTo>
                <a:lnTo>
                  <a:pt x="272958" y="215900"/>
                </a:lnTo>
                <a:close/>
              </a:path>
              <a:path w="472363" h="539750">
                <a:moveTo>
                  <a:pt x="226758" y="0"/>
                </a:moveTo>
                <a:lnTo>
                  <a:pt x="223431" y="0"/>
                </a:lnTo>
                <a:lnTo>
                  <a:pt x="218986" y="3810"/>
                </a:lnTo>
                <a:lnTo>
                  <a:pt x="218986" y="7620"/>
                </a:lnTo>
                <a:lnTo>
                  <a:pt x="221208" y="10160"/>
                </a:lnTo>
                <a:lnTo>
                  <a:pt x="246164" y="34290"/>
                </a:lnTo>
                <a:lnTo>
                  <a:pt x="236181" y="34290"/>
                </a:lnTo>
                <a:lnTo>
                  <a:pt x="197908" y="36830"/>
                </a:lnTo>
                <a:lnTo>
                  <a:pt x="144312" y="53340"/>
                </a:lnTo>
                <a:lnTo>
                  <a:pt x="96760" y="80010"/>
                </a:lnTo>
                <a:lnTo>
                  <a:pt x="56903" y="116840"/>
                </a:lnTo>
                <a:lnTo>
                  <a:pt x="26390" y="161290"/>
                </a:lnTo>
                <a:lnTo>
                  <a:pt x="6872" y="213360"/>
                </a:lnTo>
                <a:lnTo>
                  <a:pt x="784" y="251460"/>
                </a:lnTo>
                <a:lnTo>
                  <a:pt x="0" y="274320"/>
                </a:lnTo>
                <a:lnTo>
                  <a:pt x="2222" y="275590"/>
                </a:lnTo>
                <a:lnTo>
                  <a:pt x="8864" y="275590"/>
                </a:lnTo>
                <a:lnTo>
                  <a:pt x="11087" y="274320"/>
                </a:lnTo>
                <a:lnTo>
                  <a:pt x="11136" y="269240"/>
                </a:lnTo>
                <a:lnTo>
                  <a:pt x="11834" y="251460"/>
                </a:lnTo>
                <a:lnTo>
                  <a:pt x="22574" y="199390"/>
                </a:lnTo>
                <a:lnTo>
                  <a:pt x="44840" y="152400"/>
                </a:lnTo>
                <a:lnTo>
                  <a:pt x="77062" y="111760"/>
                </a:lnTo>
                <a:lnTo>
                  <a:pt x="117666" y="78740"/>
                </a:lnTo>
                <a:lnTo>
                  <a:pt x="165081" y="57150"/>
                </a:lnTo>
                <a:lnTo>
                  <a:pt x="217737" y="45720"/>
                </a:lnTo>
                <a:lnTo>
                  <a:pt x="260852" y="45720"/>
                </a:lnTo>
                <a:lnTo>
                  <a:pt x="263347" y="43180"/>
                </a:lnTo>
                <a:lnTo>
                  <a:pt x="264452" y="43180"/>
                </a:lnTo>
                <a:lnTo>
                  <a:pt x="264452" y="38100"/>
                </a:lnTo>
                <a:lnTo>
                  <a:pt x="263906" y="36830"/>
                </a:lnTo>
                <a:lnTo>
                  <a:pt x="226758" y="0"/>
                </a:lnTo>
                <a:close/>
              </a:path>
              <a:path w="472363" h="539750">
                <a:moveTo>
                  <a:pt x="140574" y="195580"/>
                </a:moveTo>
                <a:lnTo>
                  <a:pt x="105333" y="195580"/>
                </a:lnTo>
                <a:lnTo>
                  <a:pt x="109220" y="198120"/>
                </a:lnTo>
                <a:lnTo>
                  <a:pt x="128625" y="205740"/>
                </a:lnTo>
                <a:lnTo>
                  <a:pt x="133616" y="205740"/>
                </a:lnTo>
                <a:lnTo>
                  <a:pt x="140574" y="195580"/>
                </a:lnTo>
                <a:close/>
              </a:path>
              <a:path w="472363" h="539750">
                <a:moveTo>
                  <a:pt x="306908" y="121920"/>
                </a:moveTo>
                <a:lnTo>
                  <a:pt x="279425" y="121920"/>
                </a:lnTo>
                <a:lnTo>
                  <a:pt x="283298" y="123190"/>
                </a:lnTo>
                <a:lnTo>
                  <a:pt x="304368" y="132080"/>
                </a:lnTo>
                <a:lnTo>
                  <a:pt x="306590" y="133350"/>
                </a:lnTo>
                <a:lnTo>
                  <a:pt x="308254" y="134620"/>
                </a:lnTo>
                <a:lnTo>
                  <a:pt x="309359" y="138430"/>
                </a:lnTo>
                <a:lnTo>
                  <a:pt x="309359" y="140970"/>
                </a:lnTo>
                <a:lnTo>
                  <a:pt x="308813" y="142240"/>
                </a:lnTo>
                <a:lnTo>
                  <a:pt x="301040" y="162560"/>
                </a:lnTo>
                <a:lnTo>
                  <a:pt x="299935" y="165100"/>
                </a:lnTo>
                <a:lnTo>
                  <a:pt x="301040" y="167640"/>
                </a:lnTo>
                <a:lnTo>
                  <a:pt x="310610" y="173990"/>
                </a:lnTo>
                <a:lnTo>
                  <a:pt x="320220" y="182880"/>
                </a:lnTo>
                <a:lnTo>
                  <a:pt x="328858" y="191770"/>
                </a:lnTo>
                <a:lnTo>
                  <a:pt x="338188" y="204470"/>
                </a:lnTo>
                <a:lnTo>
                  <a:pt x="340969" y="205740"/>
                </a:lnTo>
                <a:lnTo>
                  <a:pt x="343179" y="204470"/>
                </a:lnTo>
                <a:lnTo>
                  <a:pt x="362585" y="196850"/>
                </a:lnTo>
                <a:lnTo>
                  <a:pt x="367017" y="195580"/>
                </a:lnTo>
                <a:lnTo>
                  <a:pt x="383657" y="195580"/>
                </a:lnTo>
                <a:lnTo>
                  <a:pt x="380885" y="189230"/>
                </a:lnTo>
                <a:lnTo>
                  <a:pt x="341742" y="189230"/>
                </a:lnTo>
                <a:lnTo>
                  <a:pt x="333513" y="179070"/>
                </a:lnTo>
                <a:lnTo>
                  <a:pt x="324382" y="170180"/>
                </a:lnTo>
                <a:lnTo>
                  <a:pt x="314350" y="162560"/>
                </a:lnTo>
                <a:lnTo>
                  <a:pt x="320446" y="147320"/>
                </a:lnTo>
                <a:lnTo>
                  <a:pt x="322110" y="143510"/>
                </a:lnTo>
                <a:lnTo>
                  <a:pt x="322110" y="138430"/>
                </a:lnTo>
                <a:lnTo>
                  <a:pt x="320446" y="133350"/>
                </a:lnTo>
                <a:lnTo>
                  <a:pt x="318236" y="128270"/>
                </a:lnTo>
                <a:lnTo>
                  <a:pt x="314350" y="125730"/>
                </a:lnTo>
                <a:lnTo>
                  <a:pt x="309918" y="123190"/>
                </a:lnTo>
                <a:lnTo>
                  <a:pt x="306908" y="121920"/>
                </a:lnTo>
                <a:close/>
              </a:path>
              <a:path w="472363" h="539750">
                <a:moveTo>
                  <a:pt x="199034" y="111760"/>
                </a:moveTo>
                <a:lnTo>
                  <a:pt x="189052" y="111760"/>
                </a:lnTo>
                <a:lnTo>
                  <a:pt x="186283" y="113030"/>
                </a:lnTo>
                <a:lnTo>
                  <a:pt x="184061" y="114300"/>
                </a:lnTo>
                <a:lnTo>
                  <a:pt x="158186" y="125730"/>
                </a:lnTo>
                <a:lnTo>
                  <a:pt x="151695" y="135890"/>
                </a:lnTo>
                <a:lnTo>
                  <a:pt x="152463" y="147320"/>
                </a:lnTo>
                <a:lnTo>
                  <a:pt x="155116" y="165100"/>
                </a:lnTo>
                <a:lnTo>
                  <a:pt x="145387" y="173990"/>
                </a:lnTo>
                <a:lnTo>
                  <a:pt x="136558" y="182880"/>
                </a:lnTo>
                <a:lnTo>
                  <a:pt x="128625" y="193040"/>
                </a:lnTo>
                <a:lnTo>
                  <a:pt x="142960" y="193040"/>
                </a:lnTo>
                <a:lnTo>
                  <a:pt x="148924" y="186690"/>
                </a:lnTo>
                <a:lnTo>
                  <a:pt x="158247" y="177800"/>
                </a:lnTo>
                <a:lnTo>
                  <a:pt x="168541" y="170180"/>
                </a:lnTo>
                <a:lnTo>
                  <a:pt x="170764" y="168910"/>
                </a:lnTo>
                <a:lnTo>
                  <a:pt x="171869" y="165100"/>
                </a:lnTo>
                <a:lnTo>
                  <a:pt x="170764" y="163830"/>
                </a:lnTo>
                <a:lnTo>
                  <a:pt x="162991" y="143510"/>
                </a:lnTo>
                <a:lnTo>
                  <a:pt x="161328" y="139700"/>
                </a:lnTo>
                <a:lnTo>
                  <a:pt x="163550" y="134620"/>
                </a:lnTo>
                <a:lnTo>
                  <a:pt x="167436" y="133350"/>
                </a:lnTo>
                <a:lnTo>
                  <a:pt x="188493" y="124460"/>
                </a:lnTo>
                <a:lnTo>
                  <a:pt x="192938" y="123190"/>
                </a:lnTo>
                <a:lnTo>
                  <a:pt x="208460" y="123190"/>
                </a:lnTo>
                <a:lnTo>
                  <a:pt x="205689" y="116840"/>
                </a:lnTo>
                <a:lnTo>
                  <a:pt x="199034" y="111760"/>
                </a:lnTo>
                <a:close/>
              </a:path>
              <a:path w="472363" h="539750">
                <a:moveTo>
                  <a:pt x="374230" y="185420"/>
                </a:moveTo>
                <a:lnTo>
                  <a:pt x="361480" y="185420"/>
                </a:lnTo>
                <a:lnTo>
                  <a:pt x="359257" y="186690"/>
                </a:lnTo>
                <a:lnTo>
                  <a:pt x="341742" y="189230"/>
                </a:lnTo>
                <a:lnTo>
                  <a:pt x="380885" y="189230"/>
                </a:lnTo>
                <a:lnTo>
                  <a:pt x="374230" y="185420"/>
                </a:lnTo>
                <a:close/>
              </a:path>
              <a:path w="472363" h="539750">
                <a:moveTo>
                  <a:pt x="208460" y="123190"/>
                </a:moveTo>
                <a:lnTo>
                  <a:pt x="192938" y="123190"/>
                </a:lnTo>
                <a:lnTo>
                  <a:pt x="197370" y="125730"/>
                </a:lnTo>
                <a:lnTo>
                  <a:pt x="199034" y="129540"/>
                </a:lnTo>
                <a:lnTo>
                  <a:pt x="206794" y="148590"/>
                </a:lnTo>
                <a:lnTo>
                  <a:pt x="207899" y="151130"/>
                </a:lnTo>
                <a:lnTo>
                  <a:pt x="210121" y="152400"/>
                </a:lnTo>
                <a:lnTo>
                  <a:pt x="222244" y="149860"/>
                </a:lnTo>
                <a:lnTo>
                  <a:pt x="265563" y="149860"/>
                </a:lnTo>
                <a:lnTo>
                  <a:pt x="266115" y="148590"/>
                </a:lnTo>
                <a:lnTo>
                  <a:pt x="269443" y="138430"/>
                </a:lnTo>
                <a:lnTo>
                  <a:pt x="215112" y="138430"/>
                </a:lnTo>
                <a:lnTo>
                  <a:pt x="208460" y="123190"/>
                </a:lnTo>
                <a:close/>
              </a:path>
              <a:path w="472363" h="539750">
                <a:moveTo>
                  <a:pt x="265563" y="149860"/>
                </a:moveTo>
                <a:lnTo>
                  <a:pt x="247498" y="149860"/>
                </a:lnTo>
                <a:lnTo>
                  <a:pt x="260019" y="151130"/>
                </a:lnTo>
                <a:lnTo>
                  <a:pt x="262242" y="152400"/>
                </a:lnTo>
                <a:lnTo>
                  <a:pt x="265010" y="151130"/>
                </a:lnTo>
                <a:lnTo>
                  <a:pt x="265563" y="149860"/>
                </a:lnTo>
                <a:close/>
              </a:path>
              <a:path w="472363" h="539750">
                <a:moveTo>
                  <a:pt x="240185" y="137160"/>
                </a:moveTo>
                <a:lnTo>
                  <a:pt x="227545" y="137160"/>
                </a:lnTo>
                <a:lnTo>
                  <a:pt x="215112" y="138430"/>
                </a:lnTo>
                <a:lnTo>
                  <a:pt x="252945" y="138430"/>
                </a:lnTo>
                <a:lnTo>
                  <a:pt x="240185" y="137160"/>
                </a:lnTo>
                <a:close/>
              </a:path>
              <a:path w="472363" h="539750">
                <a:moveTo>
                  <a:pt x="284416" y="111760"/>
                </a:moveTo>
                <a:lnTo>
                  <a:pt x="273875" y="111760"/>
                </a:lnTo>
                <a:lnTo>
                  <a:pt x="266674" y="116840"/>
                </a:lnTo>
                <a:lnTo>
                  <a:pt x="263906" y="124460"/>
                </a:lnTo>
                <a:lnTo>
                  <a:pt x="252945" y="138430"/>
                </a:lnTo>
                <a:lnTo>
                  <a:pt x="269443" y="138430"/>
                </a:lnTo>
                <a:lnTo>
                  <a:pt x="272770" y="128270"/>
                </a:lnTo>
                <a:lnTo>
                  <a:pt x="274434" y="124460"/>
                </a:lnTo>
                <a:lnTo>
                  <a:pt x="279425" y="121920"/>
                </a:lnTo>
                <a:lnTo>
                  <a:pt x="306908" y="121920"/>
                </a:lnTo>
                <a:lnTo>
                  <a:pt x="288848" y="114300"/>
                </a:lnTo>
                <a:lnTo>
                  <a:pt x="284416" y="111760"/>
                </a:lnTo>
                <a:close/>
              </a:path>
              <a:path w="472363" h="539750">
                <a:moveTo>
                  <a:pt x="260852" y="45720"/>
                </a:moveTo>
                <a:lnTo>
                  <a:pt x="246164" y="45720"/>
                </a:lnTo>
                <a:lnTo>
                  <a:pt x="219544" y="72390"/>
                </a:lnTo>
                <a:lnTo>
                  <a:pt x="219544" y="74930"/>
                </a:lnTo>
                <a:lnTo>
                  <a:pt x="222872" y="78740"/>
                </a:lnTo>
                <a:lnTo>
                  <a:pt x="228422" y="78740"/>
                </a:lnTo>
                <a:lnTo>
                  <a:pt x="260852" y="45720"/>
                </a:lnTo>
                <a:close/>
              </a:path>
            </a:pathLst>
          </a:custGeom>
          <a:solidFill>
            <a:srgbClr val="D9594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0" cy="839990"/>
          </a:xfrm>
          <a:custGeom>
            <a:avLst/>
            <a:gdLst/>
            <a:ahLst/>
            <a:cxnLst/>
            <a:rect l="l" t="t" r="r" b="b"/>
            <a:pathLst>
              <a:path h="839990">
                <a:moveTo>
                  <a:pt x="0" y="839990"/>
                </a:moveTo>
                <a:lnTo>
                  <a:pt x="0" y="0"/>
                </a:lnTo>
                <a:lnTo>
                  <a:pt x="0" y="839990"/>
                </a:lnTo>
                <a:close/>
              </a:path>
            </a:pathLst>
          </a:custGeom>
          <a:solidFill>
            <a:srgbClr val="C6C6C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007300" y="5051582"/>
            <a:ext cx="349885" cy="1695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-90" dirty="0">
                <a:solidFill>
                  <a:srgbClr val="575756"/>
                </a:solidFill>
                <a:latin typeface="Verdana"/>
                <a:cs typeface="Verdana"/>
              </a:rPr>
              <a:t>0</a:t>
            </a:r>
            <a:r>
              <a:rPr sz="1000" spc="-110" dirty="0">
                <a:solidFill>
                  <a:srgbClr val="575756"/>
                </a:solidFill>
                <a:latin typeface="Verdana"/>
                <a:cs typeface="Verdana"/>
              </a:rPr>
              <a:t>6</a:t>
            </a:r>
            <a:r>
              <a:rPr sz="1000" spc="-125" dirty="0">
                <a:solidFill>
                  <a:srgbClr val="575756"/>
                </a:solidFill>
                <a:latin typeface="Verdana"/>
                <a:cs typeface="Verdana"/>
              </a:rPr>
              <a:t>/0</a:t>
            </a:r>
            <a:r>
              <a:rPr sz="1000" spc="0" dirty="0">
                <a:solidFill>
                  <a:srgbClr val="575756"/>
                </a:solidFill>
                <a:latin typeface="Verdana"/>
                <a:cs typeface="Verdana"/>
              </a:rPr>
              <a:t>7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88000" y="5038418"/>
            <a:ext cx="7056005" cy="0"/>
          </a:xfrm>
          <a:custGeom>
            <a:avLst/>
            <a:gdLst/>
            <a:ahLst/>
            <a:cxnLst/>
            <a:rect l="l" t="t" r="r" b="b"/>
            <a:pathLst>
              <a:path w="7056005">
                <a:moveTo>
                  <a:pt x="0" y="0"/>
                </a:moveTo>
                <a:lnTo>
                  <a:pt x="7056005" y="0"/>
                </a:lnTo>
              </a:path>
            </a:pathLst>
          </a:custGeom>
          <a:ln w="3175">
            <a:solidFill>
              <a:srgbClr val="0042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7559992" cy="839990"/>
          </a:xfrm>
          <a:custGeom>
            <a:avLst/>
            <a:gdLst/>
            <a:ahLst/>
            <a:cxnLst/>
            <a:rect l="l" t="t" r="r" b="b"/>
            <a:pathLst>
              <a:path w="7559992" h="839990">
                <a:moveTo>
                  <a:pt x="0" y="839990"/>
                </a:moveTo>
                <a:lnTo>
                  <a:pt x="7559992" y="839990"/>
                </a:lnTo>
                <a:lnTo>
                  <a:pt x="7559992" y="0"/>
                </a:lnTo>
                <a:lnTo>
                  <a:pt x="0" y="0"/>
                </a:lnTo>
                <a:lnTo>
                  <a:pt x="0" y="839990"/>
                </a:lnTo>
                <a:close/>
              </a:path>
            </a:pathLst>
          </a:custGeom>
          <a:solidFill>
            <a:srgbClr val="53312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2"/>
            <a:ext cx="0" cy="839990"/>
          </a:xfrm>
          <a:custGeom>
            <a:avLst/>
            <a:gdLst/>
            <a:ahLst/>
            <a:cxnLst/>
            <a:rect l="l" t="t" r="r" b="b"/>
            <a:pathLst>
              <a:path h="83999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C6C6C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75300" y="192764"/>
            <a:ext cx="3850640" cy="5111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0">
              <a:lnSpc>
                <a:spcPts val="1950"/>
              </a:lnSpc>
            </a:pPr>
            <a:r>
              <a:rPr sz="1800" b="1" spc="-190" dirty="0">
                <a:solidFill>
                  <a:srgbClr val="D9594C"/>
                </a:solidFill>
                <a:latin typeface="Verdana"/>
                <a:cs typeface="Verdana"/>
              </a:rPr>
              <a:t>W</a:t>
            </a:r>
            <a:r>
              <a:rPr sz="1800" b="1" spc="-120" dirty="0">
                <a:solidFill>
                  <a:srgbClr val="D9594C"/>
                </a:solidFill>
                <a:latin typeface="Verdana"/>
                <a:cs typeface="Verdana"/>
              </a:rPr>
              <a:t>h</a:t>
            </a:r>
            <a:r>
              <a:rPr sz="1800" b="1" spc="-100" dirty="0">
                <a:solidFill>
                  <a:srgbClr val="D9594C"/>
                </a:solidFill>
                <a:latin typeface="Verdana"/>
                <a:cs typeface="Verdana"/>
              </a:rPr>
              <a:t>a</a:t>
            </a:r>
            <a:r>
              <a:rPr sz="1800" b="1" spc="-50" dirty="0">
                <a:solidFill>
                  <a:srgbClr val="D9594C"/>
                </a:solidFill>
                <a:latin typeface="Verdana"/>
                <a:cs typeface="Verdana"/>
              </a:rPr>
              <a:t>t</a:t>
            </a:r>
            <a:r>
              <a:rPr sz="1800" b="1" spc="-30" dirty="0">
                <a:solidFill>
                  <a:srgbClr val="D9594C"/>
                </a:solidFill>
                <a:latin typeface="Verdana"/>
                <a:cs typeface="Verdana"/>
              </a:rPr>
              <a:t> </a:t>
            </a:r>
            <a:r>
              <a:rPr sz="1800" b="1" spc="-105" dirty="0">
                <a:solidFill>
                  <a:srgbClr val="D9594C"/>
                </a:solidFill>
                <a:latin typeface="Verdana"/>
                <a:cs typeface="Verdana"/>
              </a:rPr>
              <a:t>d</a:t>
            </a:r>
            <a:r>
              <a:rPr sz="1800" b="1" spc="-100" dirty="0">
                <a:solidFill>
                  <a:srgbClr val="D9594C"/>
                </a:solidFill>
                <a:latin typeface="Verdana"/>
                <a:cs typeface="Verdana"/>
              </a:rPr>
              <a:t>o</a:t>
            </a:r>
            <a:r>
              <a:rPr sz="1800" b="1" spc="-65" dirty="0">
                <a:solidFill>
                  <a:srgbClr val="D9594C"/>
                </a:solidFill>
                <a:latin typeface="Verdana"/>
                <a:cs typeface="Verdana"/>
              </a:rPr>
              <a:t>es</a:t>
            </a:r>
            <a:r>
              <a:rPr sz="1800" b="1" spc="-30" dirty="0">
                <a:solidFill>
                  <a:srgbClr val="D9594C"/>
                </a:solidFill>
                <a:latin typeface="Verdana"/>
                <a:cs typeface="Verdana"/>
              </a:rPr>
              <a:t> </a:t>
            </a:r>
            <a:r>
              <a:rPr sz="1800" b="1" spc="-60" dirty="0">
                <a:solidFill>
                  <a:srgbClr val="D9594C"/>
                </a:solidFill>
                <a:latin typeface="Verdana"/>
                <a:cs typeface="Verdana"/>
              </a:rPr>
              <a:t>a</a:t>
            </a:r>
            <a:r>
              <a:rPr sz="1800" b="1" spc="-30" dirty="0">
                <a:solidFill>
                  <a:srgbClr val="D9594C"/>
                </a:solidFill>
                <a:latin typeface="Verdana"/>
                <a:cs typeface="Verdana"/>
              </a:rPr>
              <a:t> </a:t>
            </a:r>
            <a:r>
              <a:rPr sz="1800" b="1" spc="-110" dirty="0">
                <a:solidFill>
                  <a:srgbClr val="D9594C"/>
                </a:solidFill>
                <a:latin typeface="Verdana"/>
                <a:cs typeface="Verdana"/>
              </a:rPr>
              <a:t>p</a:t>
            </a:r>
            <a:r>
              <a:rPr sz="1800" b="1" spc="-80" dirty="0">
                <a:solidFill>
                  <a:srgbClr val="D9594C"/>
                </a:solidFill>
                <a:latin typeface="Verdana"/>
                <a:cs typeface="Verdana"/>
              </a:rPr>
              <a:t>e</a:t>
            </a:r>
            <a:r>
              <a:rPr sz="1800" b="1" spc="-70" dirty="0">
                <a:solidFill>
                  <a:srgbClr val="D9594C"/>
                </a:solidFill>
                <a:latin typeface="Verdana"/>
                <a:cs typeface="Verdana"/>
              </a:rPr>
              <a:t>r</a:t>
            </a:r>
            <a:r>
              <a:rPr sz="1800" b="1" spc="-105" dirty="0">
                <a:solidFill>
                  <a:srgbClr val="D9594C"/>
                </a:solidFill>
                <a:latin typeface="Verdana"/>
                <a:cs typeface="Verdana"/>
              </a:rPr>
              <a:t>son</a:t>
            </a:r>
            <a:r>
              <a:rPr sz="1800" b="1" spc="-100" dirty="0">
                <a:solidFill>
                  <a:srgbClr val="D9594C"/>
                </a:solidFill>
                <a:latin typeface="Verdana"/>
                <a:cs typeface="Verdana"/>
              </a:rPr>
              <a:t>a</a:t>
            </a:r>
            <a:r>
              <a:rPr sz="1800" b="1" spc="-65" dirty="0">
                <a:solidFill>
                  <a:srgbClr val="D9594C"/>
                </a:solidFill>
                <a:latin typeface="Verdana"/>
                <a:cs typeface="Verdana"/>
              </a:rPr>
              <a:t>l</a:t>
            </a:r>
            <a:r>
              <a:rPr sz="1800" b="1" spc="-30" dirty="0">
                <a:solidFill>
                  <a:srgbClr val="D9594C"/>
                </a:solidFill>
                <a:latin typeface="Verdana"/>
                <a:cs typeface="Verdana"/>
              </a:rPr>
              <a:t> </a:t>
            </a:r>
            <a:r>
              <a:rPr sz="1800" b="1" spc="-105" dirty="0">
                <a:solidFill>
                  <a:srgbClr val="D9594C"/>
                </a:solidFill>
                <a:latin typeface="Verdana"/>
                <a:cs typeface="Verdana"/>
              </a:rPr>
              <a:t>out</a:t>
            </a:r>
            <a:r>
              <a:rPr sz="1800" b="1" spc="-100" dirty="0">
                <a:solidFill>
                  <a:srgbClr val="D9594C"/>
                </a:solidFill>
                <a:latin typeface="Verdana"/>
                <a:cs typeface="Verdana"/>
              </a:rPr>
              <a:t>com</a:t>
            </a:r>
            <a:r>
              <a:rPr sz="1800" b="1" spc="-65" dirty="0">
                <a:solidFill>
                  <a:srgbClr val="D9594C"/>
                </a:solidFill>
                <a:latin typeface="Verdana"/>
                <a:cs typeface="Verdana"/>
              </a:rPr>
              <a:t>es</a:t>
            </a:r>
            <a:r>
              <a:rPr sz="1800" b="1" spc="-40" dirty="0">
                <a:solidFill>
                  <a:srgbClr val="D9594C"/>
                </a:solidFill>
                <a:latin typeface="Verdana"/>
                <a:cs typeface="Verdana"/>
              </a:rPr>
              <a:t> </a:t>
            </a:r>
            <a:r>
              <a:rPr sz="1800" b="1" spc="-110" dirty="0">
                <a:solidFill>
                  <a:srgbClr val="D9594C"/>
                </a:solidFill>
                <a:latin typeface="Verdana"/>
                <a:cs typeface="Verdana"/>
              </a:rPr>
              <a:t>app</a:t>
            </a:r>
            <a:r>
              <a:rPr sz="1800" b="1" spc="-95" dirty="0">
                <a:solidFill>
                  <a:srgbClr val="D9594C"/>
                </a:solidFill>
                <a:latin typeface="Verdana"/>
                <a:cs typeface="Verdana"/>
              </a:rPr>
              <a:t>r</a:t>
            </a:r>
            <a:r>
              <a:rPr sz="1800" b="1" spc="-100" dirty="0">
                <a:solidFill>
                  <a:srgbClr val="D9594C"/>
                </a:solidFill>
                <a:latin typeface="Verdana"/>
                <a:cs typeface="Verdana"/>
              </a:rPr>
              <a:t>o</a:t>
            </a:r>
            <a:r>
              <a:rPr sz="1800" b="1" spc="-90" dirty="0">
                <a:solidFill>
                  <a:srgbClr val="D9594C"/>
                </a:solidFill>
                <a:latin typeface="Verdana"/>
                <a:cs typeface="Verdana"/>
              </a:rPr>
              <a:t>a</a:t>
            </a:r>
            <a:r>
              <a:rPr sz="1800" b="1" spc="-60" dirty="0">
                <a:solidFill>
                  <a:srgbClr val="D9594C"/>
                </a:solidFill>
                <a:latin typeface="Verdana"/>
                <a:cs typeface="Verdana"/>
              </a:rPr>
              <a:t>c</a:t>
            </a:r>
            <a:r>
              <a:rPr sz="1800" b="1" spc="-90" dirty="0">
                <a:solidFill>
                  <a:srgbClr val="D9594C"/>
                </a:solidFill>
                <a:latin typeface="Verdana"/>
                <a:cs typeface="Verdana"/>
              </a:rPr>
              <a:t>h</a:t>
            </a:r>
            <a:r>
              <a:rPr sz="1800" b="1" spc="-30" dirty="0">
                <a:solidFill>
                  <a:srgbClr val="D9594C"/>
                </a:solidFill>
                <a:latin typeface="Verdana"/>
                <a:cs typeface="Verdana"/>
              </a:rPr>
              <a:t> </a:t>
            </a:r>
            <a:r>
              <a:rPr sz="1800" b="1" spc="-130" dirty="0">
                <a:solidFill>
                  <a:srgbClr val="D9594C"/>
                </a:solidFill>
                <a:latin typeface="Verdana"/>
                <a:cs typeface="Verdana"/>
              </a:rPr>
              <a:t>m</a:t>
            </a:r>
            <a:r>
              <a:rPr sz="1800" b="1" spc="-90" dirty="0">
                <a:solidFill>
                  <a:srgbClr val="D9594C"/>
                </a:solidFill>
                <a:latin typeface="Verdana"/>
                <a:cs typeface="Verdana"/>
              </a:rPr>
              <a:t>e</a:t>
            </a:r>
            <a:r>
              <a:rPr sz="1800" b="1" spc="-110" dirty="0">
                <a:solidFill>
                  <a:srgbClr val="D9594C"/>
                </a:solidFill>
                <a:latin typeface="Verdana"/>
                <a:cs typeface="Verdana"/>
              </a:rPr>
              <a:t>a</a:t>
            </a:r>
            <a:r>
              <a:rPr sz="1800" b="1" spc="-80" dirty="0">
                <a:solidFill>
                  <a:srgbClr val="D9594C"/>
                </a:solidFill>
                <a:latin typeface="Verdana"/>
                <a:cs typeface="Verdana"/>
              </a:rPr>
              <a:t>n</a:t>
            </a:r>
            <a:r>
              <a:rPr sz="1800" b="1" spc="-30" dirty="0">
                <a:solidFill>
                  <a:srgbClr val="D9594C"/>
                </a:solidFill>
                <a:latin typeface="Verdana"/>
                <a:cs typeface="Verdana"/>
              </a:rPr>
              <a:t> </a:t>
            </a:r>
            <a:r>
              <a:rPr sz="1800" b="1" spc="-95" dirty="0">
                <a:solidFill>
                  <a:srgbClr val="D9594C"/>
                </a:solidFill>
                <a:latin typeface="Verdana"/>
                <a:cs typeface="Verdana"/>
              </a:rPr>
              <a:t>f</a:t>
            </a:r>
            <a:r>
              <a:rPr sz="1800" b="1" spc="-100" dirty="0">
                <a:solidFill>
                  <a:srgbClr val="D9594C"/>
                </a:solidFill>
                <a:latin typeface="Verdana"/>
                <a:cs typeface="Verdana"/>
              </a:rPr>
              <a:t>o</a:t>
            </a:r>
            <a:r>
              <a:rPr sz="1800" b="1" spc="-85" dirty="0">
                <a:solidFill>
                  <a:srgbClr val="D9594C"/>
                </a:solidFill>
                <a:latin typeface="Verdana"/>
                <a:cs typeface="Verdana"/>
              </a:rPr>
              <a:t>r</a:t>
            </a:r>
            <a:r>
              <a:rPr sz="1800" b="1" spc="-30" dirty="0">
                <a:solidFill>
                  <a:srgbClr val="D9594C"/>
                </a:solidFill>
                <a:latin typeface="Verdana"/>
                <a:cs typeface="Verdana"/>
              </a:rPr>
              <a:t> </a:t>
            </a:r>
            <a:r>
              <a:rPr sz="1800" b="1" spc="-130" dirty="0">
                <a:solidFill>
                  <a:srgbClr val="D9594C"/>
                </a:solidFill>
                <a:latin typeface="Verdana"/>
                <a:cs typeface="Verdana"/>
              </a:rPr>
              <a:t>y</a:t>
            </a:r>
            <a:r>
              <a:rPr sz="1800" b="1" spc="-110" dirty="0">
                <a:solidFill>
                  <a:srgbClr val="D9594C"/>
                </a:solidFill>
                <a:latin typeface="Verdana"/>
                <a:cs typeface="Verdana"/>
              </a:rPr>
              <a:t>o</a:t>
            </a:r>
            <a:r>
              <a:rPr sz="1800" b="1" spc="-175" dirty="0">
                <a:solidFill>
                  <a:srgbClr val="D9594C"/>
                </a:solidFill>
                <a:latin typeface="Verdana"/>
                <a:cs typeface="Verdana"/>
              </a:rPr>
              <a:t>u</a:t>
            </a:r>
            <a:r>
              <a:rPr sz="1800" b="1" spc="-70" dirty="0">
                <a:solidFill>
                  <a:srgbClr val="D9594C"/>
                </a:solidFill>
                <a:latin typeface="Verdana"/>
                <a:cs typeface="Verdana"/>
              </a:rPr>
              <a:t>?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2"/>
            <a:ext cx="0" cy="839990"/>
          </a:xfrm>
          <a:custGeom>
            <a:avLst/>
            <a:gdLst/>
            <a:ahLst/>
            <a:cxnLst/>
            <a:rect l="l" t="t" r="r" b="b"/>
            <a:pathLst>
              <a:path h="83999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53312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03269" y="1234795"/>
            <a:ext cx="6107430" cy="29552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501015">
              <a:lnSpc>
                <a:spcPts val="1300"/>
              </a:lnSpc>
            </a:pP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y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5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60" dirty="0">
                <a:solidFill>
                  <a:srgbClr val="575756"/>
                </a:solidFill>
                <a:latin typeface="Verdana"/>
                <a:cs typeface="Verdana"/>
              </a:rPr>
              <a:t>k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14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,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pe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na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ou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om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pp</a:t>
            </a:r>
            <a:r>
              <a:rPr sz="1100" spc="-1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50" dirty="0">
                <a:solidFill>
                  <a:srgbClr val="575756"/>
                </a:solidFill>
                <a:latin typeface="Verdana"/>
                <a:cs typeface="Verdana"/>
              </a:rPr>
              <a:t>v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ol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v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v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ni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60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,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oo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d 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nv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ag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6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;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ec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di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pe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na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ou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om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me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ani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ng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5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75" dirty="0">
                <a:solidFill>
                  <a:srgbClr val="575756"/>
                </a:solidFill>
                <a:latin typeface="Verdana"/>
                <a:cs typeface="Verdana"/>
              </a:rPr>
              <a:t>y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; 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vi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ewi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mo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to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spc="-6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spc="-1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es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5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45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v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pe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na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ou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om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.</a:t>
            </a:r>
            <a:endParaRPr sz="1100" dirty="0">
              <a:latin typeface="Verdana"/>
              <a:cs typeface="Verdana"/>
            </a:endParaRPr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300"/>
              </a:lnSpc>
              <a:spcBef>
                <a:spcPts val="7"/>
              </a:spcBef>
            </a:pPr>
            <a:endParaRPr sz="1300" dirty="0"/>
          </a:p>
          <a:p>
            <a:pPr marL="228600" marR="92075" indent="-72390" algn="just">
              <a:lnSpc>
                <a:spcPts val="1500"/>
              </a:lnSpc>
            </a:pPr>
            <a:r>
              <a:rPr sz="1300" spc="35" dirty="0">
                <a:solidFill>
                  <a:srgbClr val="E17D6C"/>
                </a:solidFill>
                <a:latin typeface="Verdana"/>
                <a:cs typeface="Verdana"/>
              </a:rPr>
              <a:t>“</a:t>
            </a:r>
            <a:r>
              <a:rPr sz="1300" spc="-50" dirty="0">
                <a:solidFill>
                  <a:srgbClr val="E17D6C"/>
                </a:solidFill>
                <a:latin typeface="Verdana"/>
                <a:cs typeface="Verdana"/>
              </a:rPr>
              <a:t>Wh</a:t>
            </a:r>
            <a:r>
              <a:rPr sz="1300" spc="-55" dirty="0">
                <a:solidFill>
                  <a:srgbClr val="E17D6C"/>
                </a:solidFill>
                <a:latin typeface="Verdana"/>
                <a:cs typeface="Verdana"/>
              </a:rPr>
              <a:t>a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t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I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55" dirty="0">
                <a:solidFill>
                  <a:srgbClr val="E17D6C"/>
                </a:solidFill>
                <a:latin typeface="Verdana"/>
                <a:cs typeface="Verdana"/>
              </a:rPr>
              <a:t>li</a:t>
            </a:r>
            <a:r>
              <a:rPr sz="1300" spc="-80" dirty="0">
                <a:solidFill>
                  <a:srgbClr val="E17D6C"/>
                </a:solidFill>
                <a:latin typeface="Verdana"/>
                <a:cs typeface="Verdana"/>
              </a:rPr>
              <a:t>k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e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50" dirty="0">
                <a:solidFill>
                  <a:srgbClr val="E17D6C"/>
                </a:solidFill>
                <a:latin typeface="Verdana"/>
                <a:cs typeface="Verdana"/>
              </a:rPr>
              <a:t>a</a:t>
            </a:r>
            <a:r>
              <a:rPr sz="1300" spc="-35" dirty="0">
                <a:solidFill>
                  <a:srgbClr val="E17D6C"/>
                </a:solidFill>
                <a:latin typeface="Verdana"/>
                <a:cs typeface="Verdana"/>
              </a:rPr>
              <a:t>b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ou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t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40" dirty="0">
                <a:solidFill>
                  <a:srgbClr val="E17D6C"/>
                </a:solidFill>
                <a:latin typeface="Verdana"/>
                <a:cs typeface="Verdana"/>
              </a:rPr>
              <a:t>t</a:t>
            </a:r>
            <a:r>
              <a:rPr sz="1300" spc="-55" dirty="0">
                <a:solidFill>
                  <a:srgbClr val="E17D6C"/>
                </a:solidFill>
                <a:latin typeface="Verdana"/>
                <a:cs typeface="Verdana"/>
              </a:rPr>
              <a:t>h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i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s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60" dirty="0">
                <a:solidFill>
                  <a:srgbClr val="E17D6C"/>
                </a:solidFill>
                <a:latin typeface="Verdana"/>
                <a:cs typeface="Verdana"/>
              </a:rPr>
              <a:t>w</a:t>
            </a:r>
            <a:r>
              <a:rPr sz="1300" spc="-70" dirty="0">
                <a:solidFill>
                  <a:srgbClr val="E17D6C"/>
                </a:solidFill>
                <a:latin typeface="Verdana"/>
                <a:cs typeface="Verdana"/>
              </a:rPr>
              <a:t>a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y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o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f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60" dirty="0">
                <a:solidFill>
                  <a:srgbClr val="E17D6C"/>
                </a:solidFill>
                <a:latin typeface="Verdana"/>
                <a:cs typeface="Verdana"/>
              </a:rPr>
              <a:t>w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o</a:t>
            </a:r>
            <a:r>
              <a:rPr sz="1300" spc="-25" dirty="0">
                <a:solidFill>
                  <a:srgbClr val="E17D6C"/>
                </a:solidFill>
                <a:latin typeface="Verdana"/>
                <a:cs typeface="Verdana"/>
              </a:rPr>
              <a:t>r</a:t>
            </a:r>
            <a:r>
              <a:rPr sz="1300" spc="-30" dirty="0">
                <a:solidFill>
                  <a:srgbClr val="E17D6C"/>
                </a:solidFill>
                <a:latin typeface="Verdana"/>
                <a:cs typeface="Verdana"/>
              </a:rPr>
              <a:t>k</a:t>
            </a:r>
            <a:r>
              <a:rPr sz="1300" spc="-55" dirty="0">
                <a:solidFill>
                  <a:srgbClr val="E17D6C"/>
                </a:solidFill>
                <a:latin typeface="Verdana"/>
                <a:cs typeface="Verdana"/>
              </a:rPr>
              <a:t>i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n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g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i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s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40" dirty="0">
                <a:solidFill>
                  <a:srgbClr val="E17D6C"/>
                </a:solidFill>
                <a:latin typeface="Verdana"/>
                <a:cs typeface="Verdana"/>
              </a:rPr>
              <a:t>t</a:t>
            </a:r>
            <a:r>
              <a:rPr sz="1300" spc="-50" dirty="0">
                <a:solidFill>
                  <a:srgbClr val="E17D6C"/>
                </a:solidFill>
                <a:latin typeface="Verdana"/>
                <a:cs typeface="Verdana"/>
              </a:rPr>
              <a:t>h</a:t>
            </a:r>
            <a:r>
              <a:rPr sz="1300" spc="-55" dirty="0">
                <a:solidFill>
                  <a:srgbClr val="E17D6C"/>
                </a:solidFill>
                <a:latin typeface="Verdana"/>
                <a:cs typeface="Verdana"/>
              </a:rPr>
              <a:t>a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t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60" dirty="0">
                <a:solidFill>
                  <a:srgbClr val="E17D6C"/>
                </a:solidFill>
                <a:latin typeface="Verdana"/>
                <a:cs typeface="Verdana"/>
              </a:rPr>
              <a:t>w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e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50" dirty="0">
                <a:solidFill>
                  <a:srgbClr val="E17D6C"/>
                </a:solidFill>
                <a:latin typeface="Verdana"/>
                <a:cs typeface="Verdana"/>
              </a:rPr>
              <a:t>a</a:t>
            </a:r>
            <a:r>
              <a:rPr sz="1300" spc="-20" dirty="0">
                <a:solidFill>
                  <a:srgbClr val="E17D6C"/>
                </a:solidFill>
                <a:latin typeface="Verdana"/>
                <a:cs typeface="Verdana"/>
              </a:rPr>
              <a:t>r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e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40" dirty="0">
                <a:solidFill>
                  <a:srgbClr val="E17D6C"/>
                </a:solidFill>
                <a:latin typeface="Verdana"/>
                <a:cs typeface="Verdana"/>
              </a:rPr>
              <a:t>e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n</a:t>
            </a:r>
            <a:r>
              <a:rPr sz="1300" spc="-50" dirty="0">
                <a:solidFill>
                  <a:srgbClr val="E17D6C"/>
                </a:solidFill>
                <a:latin typeface="Verdana"/>
                <a:cs typeface="Verdana"/>
              </a:rPr>
              <a:t>g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a</a:t>
            </a:r>
            <a:r>
              <a:rPr sz="1300" spc="-55" dirty="0">
                <a:solidFill>
                  <a:srgbClr val="E17D6C"/>
                </a:solidFill>
                <a:latin typeface="Verdana"/>
                <a:cs typeface="Verdana"/>
              </a:rPr>
              <a:t>gi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n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g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55" dirty="0">
                <a:solidFill>
                  <a:srgbClr val="E17D6C"/>
                </a:solidFill>
                <a:latin typeface="Verdana"/>
                <a:cs typeface="Verdana"/>
              </a:rPr>
              <a:t>w</a:t>
            </a:r>
            <a:r>
              <a:rPr sz="1300" spc="-50" dirty="0">
                <a:solidFill>
                  <a:srgbClr val="E17D6C"/>
                </a:solidFill>
                <a:latin typeface="Verdana"/>
                <a:cs typeface="Verdana"/>
              </a:rPr>
              <a:t>i</a:t>
            </a:r>
            <a:r>
              <a:rPr sz="1300" spc="-40" dirty="0">
                <a:solidFill>
                  <a:srgbClr val="E17D6C"/>
                </a:solidFill>
                <a:latin typeface="Verdana"/>
                <a:cs typeface="Verdana"/>
              </a:rPr>
              <a:t>t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h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35" dirty="0">
                <a:solidFill>
                  <a:srgbClr val="E17D6C"/>
                </a:solidFill>
                <a:latin typeface="Verdana"/>
                <a:cs typeface="Verdana"/>
              </a:rPr>
              <a:t>p</a:t>
            </a:r>
            <a:r>
              <a:rPr sz="1300" spc="-30" dirty="0">
                <a:solidFill>
                  <a:srgbClr val="E17D6C"/>
                </a:solidFill>
                <a:latin typeface="Verdana"/>
                <a:cs typeface="Verdana"/>
              </a:rPr>
              <a:t>e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opl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e </a:t>
            </a:r>
            <a:r>
              <a:rPr sz="1300" spc="-50" dirty="0">
                <a:solidFill>
                  <a:srgbClr val="E17D6C"/>
                </a:solidFill>
                <a:latin typeface="Verdana"/>
                <a:cs typeface="Verdana"/>
              </a:rPr>
              <a:t>a</a:t>
            </a:r>
            <a:r>
              <a:rPr sz="1300" spc="-35" dirty="0">
                <a:solidFill>
                  <a:srgbClr val="E17D6C"/>
                </a:solidFill>
                <a:latin typeface="Verdana"/>
                <a:cs typeface="Verdana"/>
              </a:rPr>
              <a:t>b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ou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t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50" dirty="0">
                <a:solidFill>
                  <a:srgbClr val="E17D6C"/>
                </a:solidFill>
                <a:latin typeface="Verdana"/>
                <a:cs typeface="Verdana"/>
              </a:rPr>
              <a:t>wh</a:t>
            </a:r>
            <a:r>
              <a:rPr sz="1300" spc="-55" dirty="0">
                <a:solidFill>
                  <a:srgbClr val="E17D6C"/>
                </a:solidFill>
                <a:latin typeface="Verdana"/>
                <a:cs typeface="Verdana"/>
              </a:rPr>
              <a:t>a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t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i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s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55" dirty="0">
                <a:solidFill>
                  <a:srgbClr val="E17D6C"/>
                </a:solidFill>
                <a:latin typeface="Verdana"/>
                <a:cs typeface="Verdana"/>
              </a:rPr>
              <a:t>i</a:t>
            </a:r>
            <a:r>
              <a:rPr sz="1300" spc="-50" dirty="0">
                <a:solidFill>
                  <a:srgbClr val="E17D6C"/>
                </a:solidFill>
                <a:latin typeface="Verdana"/>
                <a:cs typeface="Verdana"/>
              </a:rPr>
              <a:t>m</a:t>
            </a:r>
            <a:r>
              <a:rPr sz="1300" spc="-35" dirty="0">
                <a:solidFill>
                  <a:srgbClr val="E17D6C"/>
                </a:solidFill>
                <a:latin typeface="Verdana"/>
                <a:cs typeface="Verdana"/>
              </a:rPr>
              <a:t>p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o</a:t>
            </a:r>
            <a:r>
              <a:rPr sz="1300" spc="15" dirty="0">
                <a:solidFill>
                  <a:srgbClr val="E17D6C"/>
                </a:solidFill>
                <a:latin typeface="Verdana"/>
                <a:cs typeface="Verdana"/>
              </a:rPr>
              <a:t>r</a:t>
            </a:r>
            <a:r>
              <a:rPr sz="1300" spc="-20" dirty="0">
                <a:solidFill>
                  <a:srgbClr val="E17D6C"/>
                </a:solidFill>
                <a:latin typeface="Verdana"/>
                <a:cs typeface="Verdana"/>
              </a:rPr>
              <a:t>t</a:t>
            </a:r>
            <a:r>
              <a:rPr sz="1300" spc="-50" dirty="0">
                <a:solidFill>
                  <a:srgbClr val="E17D6C"/>
                </a:solidFill>
                <a:latin typeface="Verdana"/>
                <a:cs typeface="Verdana"/>
              </a:rPr>
              <a:t>a</a:t>
            </a:r>
            <a:r>
              <a:rPr sz="1300" spc="-55" dirty="0">
                <a:solidFill>
                  <a:srgbClr val="E17D6C"/>
                </a:solidFill>
                <a:latin typeface="Verdana"/>
                <a:cs typeface="Verdana"/>
              </a:rPr>
              <a:t>n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t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40" dirty="0">
                <a:solidFill>
                  <a:srgbClr val="E17D6C"/>
                </a:solidFill>
                <a:latin typeface="Verdana"/>
                <a:cs typeface="Verdana"/>
              </a:rPr>
              <a:t>t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o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40" dirty="0">
                <a:solidFill>
                  <a:srgbClr val="E17D6C"/>
                </a:solidFill>
                <a:latin typeface="Verdana"/>
                <a:cs typeface="Verdana"/>
              </a:rPr>
              <a:t>t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h</a:t>
            </a:r>
            <a:r>
              <a:rPr sz="1300" spc="-40" dirty="0">
                <a:solidFill>
                  <a:srgbClr val="E17D6C"/>
                </a:solidFill>
                <a:latin typeface="Verdana"/>
                <a:cs typeface="Verdana"/>
              </a:rPr>
              <a:t>e</a:t>
            </a:r>
            <a:r>
              <a:rPr sz="1300" spc="-75" dirty="0">
                <a:solidFill>
                  <a:srgbClr val="E17D6C"/>
                </a:solidFill>
                <a:latin typeface="Verdana"/>
                <a:cs typeface="Verdana"/>
              </a:rPr>
              <a:t>m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,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55" dirty="0">
                <a:solidFill>
                  <a:srgbClr val="E17D6C"/>
                </a:solidFill>
                <a:latin typeface="Verdana"/>
                <a:cs typeface="Verdana"/>
              </a:rPr>
              <a:t>i</a:t>
            </a:r>
            <a:r>
              <a:rPr sz="1300" spc="-40" dirty="0">
                <a:solidFill>
                  <a:srgbClr val="E17D6C"/>
                </a:solidFill>
                <a:latin typeface="Verdana"/>
                <a:cs typeface="Verdana"/>
              </a:rPr>
              <a:t>n</a:t>
            </a:r>
            <a:r>
              <a:rPr sz="1300" spc="-30" dirty="0">
                <a:solidFill>
                  <a:srgbClr val="E17D6C"/>
                </a:solidFill>
                <a:latin typeface="Verdana"/>
                <a:cs typeface="Verdana"/>
              </a:rPr>
              <a:t>s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t</a:t>
            </a:r>
            <a:r>
              <a:rPr sz="1300" spc="-40" dirty="0">
                <a:solidFill>
                  <a:srgbClr val="E17D6C"/>
                </a:solidFill>
                <a:latin typeface="Verdana"/>
                <a:cs typeface="Verdana"/>
              </a:rPr>
              <a:t>e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a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d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o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f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p</a:t>
            </a:r>
            <a:r>
              <a:rPr sz="1300" spc="-20" dirty="0">
                <a:solidFill>
                  <a:srgbClr val="E17D6C"/>
                </a:solidFill>
                <a:latin typeface="Verdana"/>
                <a:cs typeface="Verdana"/>
              </a:rPr>
              <a:t>r</a:t>
            </a:r>
            <a:r>
              <a:rPr sz="1300" spc="-35" dirty="0">
                <a:solidFill>
                  <a:srgbClr val="E17D6C"/>
                </a:solidFill>
                <a:latin typeface="Verdana"/>
                <a:cs typeface="Verdana"/>
              </a:rPr>
              <a:t>o</a:t>
            </a:r>
            <a:r>
              <a:rPr sz="1300" spc="-30" dirty="0">
                <a:solidFill>
                  <a:srgbClr val="E17D6C"/>
                </a:solidFill>
                <a:latin typeface="Verdana"/>
                <a:cs typeface="Verdana"/>
              </a:rPr>
              <a:t>ces</a:t>
            </a:r>
            <a:r>
              <a:rPr sz="1300" spc="-40" dirty="0">
                <a:solidFill>
                  <a:srgbClr val="E17D6C"/>
                </a:solidFill>
                <a:latin typeface="Verdana"/>
                <a:cs typeface="Verdana"/>
              </a:rPr>
              <a:t>s</a:t>
            </a:r>
            <a:r>
              <a:rPr sz="1300" spc="-55" dirty="0">
                <a:solidFill>
                  <a:srgbClr val="E17D6C"/>
                </a:solidFill>
                <a:latin typeface="Verdana"/>
                <a:cs typeface="Verdana"/>
              </a:rPr>
              <a:t>i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n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g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40" dirty="0">
                <a:solidFill>
                  <a:srgbClr val="E17D6C"/>
                </a:solidFill>
                <a:latin typeface="Verdana"/>
                <a:cs typeface="Verdana"/>
              </a:rPr>
              <a:t>t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h</a:t>
            </a:r>
            <a:r>
              <a:rPr sz="1300" spc="-40" dirty="0">
                <a:solidFill>
                  <a:srgbClr val="E17D6C"/>
                </a:solidFill>
                <a:latin typeface="Verdana"/>
                <a:cs typeface="Verdana"/>
              </a:rPr>
              <a:t>e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m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40" dirty="0">
                <a:solidFill>
                  <a:srgbClr val="E17D6C"/>
                </a:solidFill>
                <a:latin typeface="Verdana"/>
                <a:cs typeface="Verdana"/>
              </a:rPr>
              <a:t>t</a:t>
            </a:r>
            <a:r>
              <a:rPr sz="1300" spc="-50" dirty="0">
                <a:solidFill>
                  <a:srgbClr val="E17D6C"/>
                </a:solidFill>
                <a:latin typeface="Verdana"/>
                <a:cs typeface="Verdana"/>
              </a:rPr>
              <a:t>h</a:t>
            </a:r>
            <a:r>
              <a:rPr sz="1300" spc="-20" dirty="0">
                <a:solidFill>
                  <a:srgbClr val="E17D6C"/>
                </a:solidFill>
                <a:latin typeface="Verdana"/>
                <a:cs typeface="Verdana"/>
              </a:rPr>
              <a:t>r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ou</a:t>
            </a:r>
            <a:r>
              <a:rPr sz="1300" spc="-55" dirty="0">
                <a:solidFill>
                  <a:srgbClr val="E17D6C"/>
                </a:solidFill>
                <a:latin typeface="Verdana"/>
                <a:cs typeface="Verdana"/>
              </a:rPr>
              <a:t>g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h</a:t>
            </a:r>
            <a:r>
              <a:rPr sz="1300" spc="-65" dirty="0">
                <a:solidFill>
                  <a:srgbClr val="E17D6C"/>
                </a:solidFill>
                <a:latin typeface="Verdana"/>
                <a:cs typeface="Verdana"/>
              </a:rPr>
              <a:t> </a:t>
            </a:r>
            <a:r>
              <a:rPr sz="1300" spc="-40" dirty="0">
                <a:solidFill>
                  <a:srgbClr val="E17D6C"/>
                </a:solidFill>
                <a:latin typeface="Verdana"/>
                <a:cs typeface="Verdana"/>
              </a:rPr>
              <a:t>t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h</a:t>
            </a:r>
            <a:r>
              <a:rPr sz="1300" spc="0" dirty="0">
                <a:solidFill>
                  <a:srgbClr val="E17D6C"/>
                </a:solidFill>
                <a:latin typeface="Verdana"/>
                <a:cs typeface="Verdana"/>
              </a:rPr>
              <a:t>e </a:t>
            </a:r>
            <a:r>
              <a:rPr sz="1300" spc="-30" dirty="0">
                <a:solidFill>
                  <a:srgbClr val="E17D6C"/>
                </a:solidFill>
                <a:latin typeface="Verdana"/>
                <a:cs typeface="Verdana"/>
              </a:rPr>
              <a:t>s</a:t>
            </a:r>
            <a:r>
              <a:rPr sz="1300" spc="-50" dirty="0">
                <a:solidFill>
                  <a:srgbClr val="E17D6C"/>
                </a:solidFill>
                <a:latin typeface="Verdana"/>
                <a:cs typeface="Verdana"/>
              </a:rPr>
              <a:t>y</a:t>
            </a:r>
            <a:r>
              <a:rPr sz="1300" spc="-30" dirty="0">
                <a:solidFill>
                  <a:srgbClr val="E17D6C"/>
                </a:solidFill>
                <a:latin typeface="Verdana"/>
                <a:cs typeface="Verdana"/>
              </a:rPr>
              <a:t>s</a:t>
            </a:r>
            <a:r>
              <a:rPr sz="1300" spc="-45" dirty="0">
                <a:solidFill>
                  <a:srgbClr val="E17D6C"/>
                </a:solidFill>
                <a:latin typeface="Verdana"/>
                <a:cs typeface="Verdana"/>
              </a:rPr>
              <a:t>t</a:t>
            </a:r>
            <a:r>
              <a:rPr sz="1300" spc="-40" dirty="0">
                <a:solidFill>
                  <a:srgbClr val="E17D6C"/>
                </a:solidFill>
                <a:latin typeface="Verdana"/>
                <a:cs typeface="Verdana"/>
              </a:rPr>
              <a:t>e</a:t>
            </a:r>
            <a:r>
              <a:rPr sz="1300" spc="-70" dirty="0">
                <a:solidFill>
                  <a:srgbClr val="E17D6C"/>
                </a:solidFill>
                <a:latin typeface="Verdana"/>
                <a:cs typeface="Verdana"/>
              </a:rPr>
              <a:t>m</a:t>
            </a:r>
            <a:r>
              <a:rPr sz="1300" spc="-130" dirty="0">
                <a:solidFill>
                  <a:srgbClr val="E17D6C"/>
                </a:solidFill>
                <a:latin typeface="Verdana"/>
                <a:cs typeface="Verdana"/>
              </a:rPr>
              <a:t>.</a:t>
            </a:r>
            <a:r>
              <a:rPr sz="1300" spc="80" dirty="0">
                <a:solidFill>
                  <a:srgbClr val="E17D6C"/>
                </a:solidFill>
                <a:latin typeface="Verdana"/>
                <a:cs typeface="Verdana"/>
              </a:rPr>
              <a:t>”</a:t>
            </a:r>
            <a:endParaRPr sz="1300" dirty="0">
              <a:latin typeface="Verdana"/>
              <a:cs typeface="Verdana"/>
            </a:endParaRPr>
          </a:p>
          <a:p>
            <a:pPr>
              <a:lnSpc>
                <a:spcPts val="1000"/>
              </a:lnSpc>
              <a:spcBef>
                <a:spcPts val="33"/>
              </a:spcBef>
            </a:pPr>
            <a:endParaRPr sz="1000" dirty="0"/>
          </a:p>
          <a:p>
            <a:pPr marL="156210">
              <a:lnSpc>
                <a:spcPct val="100000"/>
              </a:lnSpc>
            </a:pPr>
            <a:r>
              <a:rPr sz="1100" b="1" spc="-4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b="1" spc="-75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ee</a:t>
            </a:r>
            <a:r>
              <a:rPr sz="1100" b="1" spc="-7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b="1" spc="-15" dirty="0">
                <a:solidFill>
                  <a:srgbClr val="575756"/>
                </a:solidFill>
                <a:latin typeface="Verdana"/>
                <a:cs typeface="Verdana"/>
              </a:rPr>
              <a:t>,</a:t>
            </a:r>
            <a:r>
              <a:rPr sz="1100" b="1" spc="-5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b="1" spc="-100" dirty="0">
                <a:solidFill>
                  <a:srgbClr val="575756"/>
                </a:solidFill>
                <a:latin typeface="Verdana"/>
                <a:cs typeface="Verdana"/>
              </a:rPr>
              <a:t>3</a:t>
            </a:r>
            <a:r>
              <a:rPr sz="1100" b="1" spc="-65" dirty="0">
                <a:solidFill>
                  <a:srgbClr val="575756"/>
                </a:solidFill>
                <a:latin typeface="Verdana"/>
                <a:cs typeface="Verdana"/>
              </a:rPr>
              <a:t>7</a:t>
            </a:r>
            <a:endParaRPr sz="1100" dirty="0">
              <a:latin typeface="Verdana"/>
              <a:cs typeface="Verdana"/>
            </a:endParaRPr>
          </a:p>
          <a:p>
            <a:pPr marL="156210">
              <a:lnSpc>
                <a:spcPts val="1300"/>
              </a:lnSpc>
            </a:pP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So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ia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5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60" dirty="0">
                <a:solidFill>
                  <a:srgbClr val="575756"/>
                </a:solidFill>
                <a:latin typeface="Verdana"/>
                <a:cs typeface="Verdana"/>
              </a:rPr>
              <a:t>k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er</a:t>
            </a:r>
            <a:endParaRPr sz="1100" dirty="0">
              <a:latin typeface="Verdana"/>
              <a:cs typeface="Verdana"/>
            </a:endParaRPr>
          </a:p>
          <a:p>
            <a:pPr>
              <a:lnSpc>
                <a:spcPts val="1100"/>
              </a:lnSpc>
              <a:spcBef>
                <a:spcPts val="74"/>
              </a:spcBef>
            </a:pPr>
            <a:endParaRPr sz="1100" dirty="0"/>
          </a:p>
          <a:p>
            <a:pPr marL="12700" marR="12700" algn="just">
              <a:lnSpc>
                <a:spcPts val="1300"/>
              </a:lnSpc>
            </a:pP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5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y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f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5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k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v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50" dirty="0">
                <a:solidFill>
                  <a:srgbClr val="575756"/>
                </a:solidFill>
                <a:latin typeface="Verdana"/>
                <a:cs typeface="Verdana"/>
              </a:rPr>
              <a:t>b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y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60" dirty="0">
                <a:solidFill>
                  <a:srgbClr val="575756"/>
                </a:solidFill>
                <a:latin typeface="Verdana"/>
                <a:cs typeface="Verdana"/>
              </a:rPr>
              <a:t>k</a:t>
            </a:r>
            <a:r>
              <a:rPr sz="1100" spc="-4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y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val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pl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wh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ns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ha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wha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rs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pl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ec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k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.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val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pl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ou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pe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50" dirty="0">
                <a:solidFill>
                  <a:srgbClr val="575756"/>
                </a:solidFill>
                <a:latin typeface="Verdana"/>
                <a:cs typeface="Verdana"/>
              </a:rPr>
              <a:t>b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y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na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om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Ne</a:t>
            </a:r>
            <a:r>
              <a:rPr sz="1100" spc="-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45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k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–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lang="en-GB" sz="1100" spc="0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lang="en-GB" sz="1100" b="1" dirty="0">
                <a:solidFill>
                  <a:srgbClr val="575756"/>
                </a:solidFill>
                <a:latin typeface="Verdana"/>
                <a:cs typeface="Verdana"/>
                <a:hlinkClick r:id="rId2"/>
              </a:rPr>
              <a:t>https://personaloutcomes.network/</a:t>
            </a:r>
            <a:r>
              <a:rPr lang="en-GB" sz="1100" b="1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</a:p>
          <a:p>
            <a:pPr marL="12700" marR="12700" algn="just">
              <a:lnSpc>
                <a:spcPts val="1300"/>
              </a:lnSpc>
            </a:pPr>
            <a:endParaRPr sz="1100" dirty="0"/>
          </a:p>
          <a:p>
            <a:pPr marL="12700" marR="128270">
              <a:lnSpc>
                <a:spcPts val="1300"/>
              </a:lnSpc>
            </a:pP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pp</a:t>
            </a:r>
            <a:r>
              <a:rPr sz="1100" spc="-1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as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ivi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dua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ng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th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,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il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5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,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m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60" dirty="0">
                <a:solidFill>
                  <a:srgbClr val="575756"/>
                </a:solidFill>
                <a:latin typeface="Verdana"/>
                <a:cs typeface="Verdana"/>
              </a:rPr>
              <a:t>k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u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ha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pl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p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l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y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ol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45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y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5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45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rk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n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g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50" dirty="0">
                <a:solidFill>
                  <a:srgbClr val="575756"/>
                </a:solidFill>
                <a:latin typeface="Verdana"/>
                <a:cs typeface="Verdana"/>
              </a:rPr>
              <a:t>o</a:t>
            </a:r>
            <a:r>
              <a:rPr sz="1100" spc="-45" dirty="0">
                <a:solidFill>
                  <a:srgbClr val="575756"/>
                </a:solidFill>
                <a:latin typeface="Verdana"/>
                <a:cs typeface="Verdana"/>
              </a:rPr>
              <a:t>w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a</a:t>
            </a:r>
            <a:r>
              <a:rPr sz="1100" spc="-15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d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h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i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r</a:t>
            </a:r>
            <a:r>
              <a:rPr sz="1100" spc="-55" dirty="0">
                <a:solidFill>
                  <a:srgbClr val="575756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575756"/>
                </a:solidFill>
                <a:latin typeface="Verdana"/>
                <a:cs typeface="Verdana"/>
              </a:rPr>
              <a:t>ou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t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c</a:t>
            </a:r>
            <a:r>
              <a:rPr sz="1100" spc="-30" dirty="0">
                <a:solidFill>
                  <a:srgbClr val="575756"/>
                </a:solidFill>
                <a:latin typeface="Verdana"/>
                <a:cs typeface="Verdana"/>
              </a:rPr>
              <a:t>om</a:t>
            </a:r>
            <a:r>
              <a:rPr sz="1100" spc="-20" dirty="0">
                <a:solidFill>
                  <a:srgbClr val="575756"/>
                </a:solidFill>
                <a:latin typeface="Verdana"/>
                <a:cs typeface="Verdana"/>
              </a:rPr>
              <a:t>e</a:t>
            </a:r>
            <a:r>
              <a:rPr sz="1100" spc="-40" dirty="0">
                <a:solidFill>
                  <a:srgbClr val="575756"/>
                </a:solidFill>
                <a:latin typeface="Verdana"/>
                <a:cs typeface="Verdana"/>
              </a:rPr>
              <a:t>s</a:t>
            </a:r>
            <a:r>
              <a:rPr sz="1100" spc="0" dirty="0">
                <a:solidFill>
                  <a:srgbClr val="575756"/>
                </a:solidFill>
                <a:latin typeface="Verdana"/>
                <a:cs typeface="Verdana"/>
              </a:rPr>
              <a:t>.</a:t>
            </a:r>
            <a:endParaRPr sz="1100" dirty="0">
              <a:latin typeface="Verdana"/>
              <a:cs typeface="Verdan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871639" y="180257"/>
            <a:ext cx="472363" cy="539750"/>
          </a:xfrm>
          <a:custGeom>
            <a:avLst/>
            <a:gdLst/>
            <a:ahLst/>
            <a:cxnLst/>
            <a:rect l="l" t="t" r="r" b="b"/>
            <a:pathLst>
              <a:path w="472363" h="539750">
                <a:moveTo>
                  <a:pt x="248373" y="461010"/>
                </a:moveTo>
                <a:lnTo>
                  <a:pt x="245046" y="461010"/>
                </a:lnTo>
                <a:lnTo>
                  <a:pt x="207899" y="497840"/>
                </a:lnTo>
                <a:lnTo>
                  <a:pt x="207352" y="499110"/>
                </a:lnTo>
                <a:lnTo>
                  <a:pt x="207352" y="502920"/>
                </a:lnTo>
                <a:lnTo>
                  <a:pt x="207899" y="504190"/>
                </a:lnTo>
                <a:lnTo>
                  <a:pt x="243941" y="539750"/>
                </a:lnTo>
                <a:lnTo>
                  <a:pt x="249478" y="539750"/>
                </a:lnTo>
                <a:lnTo>
                  <a:pt x="252806" y="535940"/>
                </a:lnTo>
                <a:lnTo>
                  <a:pt x="252806" y="533400"/>
                </a:lnTo>
                <a:lnTo>
                  <a:pt x="226199" y="506730"/>
                </a:lnTo>
                <a:lnTo>
                  <a:pt x="236181" y="506730"/>
                </a:lnTo>
                <a:lnTo>
                  <a:pt x="255532" y="505460"/>
                </a:lnTo>
                <a:lnTo>
                  <a:pt x="274455" y="502920"/>
                </a:lnTo>
                <a:lnTo>
                  <a:pt x="292890" y="499110"/>
                </a:lnTo>
                <a:lnTo>
                  <a:pt x="306304" y="495300"/>
                </a:lnTo>
                <a:lnTo>
                  <a:pt x="226199" y="495300"/>
                </a:lnTo>
                <a:lnTo>
                  <a:pt x="252806" y="468630"/>
                </a:lnTo>
                <a:lnTo>
                  <a:pt x="252806" y="466090"/>
                </a:lnTo>
                <a:lnTo>
                  <a:pt x="248373" y="461010"/>
                </a:lnTo>
                <a:close/>
              </a:path>
              <a:path w="472363" h="539750">
                <a:moveTo>
                  <a:pt x="469582" y="265430"/>
                </a:moveTo>
                <a:lnTo>
                  <a:pt x="463486" y="265430"/>
                </a:lnTo>
                <a:lnTo>
                  <a:pt x="461276" y="266700"/>
                </a:lnTo>
                <a:lnTo>
                  <a:pt x="461223" y="271780"/>
                </a:lnTo>
                <a:lnTo>
                  <a:pt x="460529" y="288290"/>
                </a:lnTo>
                <a:lnTo>
                  <a:pt x="449788" y="341630"/>
                </a:lnTo>
                <a:lnTo>
                  <a:pt x="427519" y="388620"/>
                </a:lnTo>
                <a:lnTo>
                  <a:pt x="395297" y="429260"/>
                </a:lnTo>
                <a:lnTo>
                  <a:pt x="354691" y="462280"/>
                </a:lnTo>
                <a:lnTo>
                  <a:pt x="307277" y="483870"/>
                </a:lnTo>
                <a:lnTo>
                  <a:pt x="254624" y="495300"/>
                </a:lnTo>
                <a:lnTo>
                  <a:pt x="306304" y="495300"/>
                </a:lnTo>
                <a:lnTo>
                  <a:pt x="344654" y="480060"/>
                </a:lnTo>
                <a:lnTo>
                  <a:pt x="389825" y="449580"/>
                </a:lnTo>
                <a:lnTo>
                  <a:pt x="426751" y="410210"/>
                </a:lnTo>
                <a:lnTo>
                  <a:pt x="453782" y="361950"/>
                </a:lnTo>
                <a:lnTo>
                  <a:pt x="469268" y="308610"/>
                </a:lnTo>
                <a:lnTo>
                  <a:pt x="472363" y="266700"/>
                </a:lnTo>
                <a:lnTo>
                  <a:pt x="469582" y="265430"/>
                </a:lnTo>
                <a:close/>
              </a:path>
              <a:path w="472363" h="539750">
                <a:moveTo>
                  <a:pt x="144180" y="350520"/>
                </a:moveTo>
                <a:lnTo>
                  <a:pt x="130612" y="350520"/>
                </a:lnTo>
                <a:lnTo>
                  <a:pt x="138846" y="360680"/>
                </a:lnTo>
                <a:lnTo>
                  <a:pt x="147976" y="369570"/>
                </a:lnTo>
                <a:lnTo>
                  <a:pt x="158000" y="377190"/>
                </a:lnTo>
                <a:lnTo>
                  <a:pt x="151904" y="392430"/>
                </a:lnTo>
                <a:lnTo>
                  <a:pt x="150241" y="396240"/>
                </a:lnTo>
                <a:lnTo>
                  <a:pt x="150241" y="402590"/>
                </a:lnTo>
                <a:lnTo>
                  <a:pt x="154127" y="411480"/>
                </a:lnTo>
                <a:lnTo>
                  <a:pt x="158000" y="415290"/>
                </a:lnTo>
                <a:lnTo>
                  <a:pt x="162445" y="417830"/>
                </a:lnTo>
                <a:lnTo>
                  <a:pt x="183515" y="426720"/>
                </a:lnTo>
                <a:lnTo>
                  <a:pt x="185724" y="426720"/>
                </a:lnTo>
                <a:lnTo>
                  <a:pt x="187947" y="427990"/>
                </a:lnTo>
                <a:lnTo>
                  <a:pt x="198475" y="427990"/>
                </a:lnTo>
                <a:lnTo>
                  <a:pt x="205689" y="422910"/>
                </a:lnTo>
                <a:lnTo>
                  <a:pt x="207350" y="419100"/>
                </a:lnTo>
                <a:lnTo>
                  <a:pt x="192379" y="419100"/>
                </a:lnTo>
                <a:lnTo>
                  <a:pt x="188493" y="417830"/>
                </a:lnTo>
                <a:lnTo>
                  <a:pt x="167436" y="408940"/>
                </a:lnTo>
                <a:lnTo>
                  <a:pt x="165214" y="407670"/>
                </a:lnTo>
                <a:lnTo>
                  <a:pt x="163550" y="406400"/>
                </a:lnTo>
                <a:lnTo>
                  <a:pt x="162445" y="402590"/>
                </a:lnTo>
                <a:lnTo>
                  <a:pt x="162445" y="400050"/>
                </a:lnTo>
                <a:lnTo>
                  <a:pt x="162991" y="398780"/>
                </a:lnTo>
                <a:lnTo>
                  <a:pt x="170764" y="378460"/>
                </a:lnTo>
                <a:lnTo>
                  <a:pt x="171869" y="377190"/>
                </a:lnTo>
                <a:lnTo>
                  <a:pt x="170764" y="374650"/>
                </a:lnTo>
                <a:lnTo>
                  <a:pt x="161194" y="367030"/>
                </a:lnTo>
                <a:lnTo>
                  <a:pt x="151584" y="358140"/>
                </a:lnTo>
                <a:lnTo>
                  <a:pt x="144180" y="350520"/>
                </a:lnTo>
                <a:close/>
              </a:path>
              <a:path w="472363" h="539750">
                <a:moveTo>
                  <a:pt x="269025" y="401320"/>
                </a:moveTo>
                <a:lnTo>
                  <a:pt x="257251" y="401320"/>
                </a:lnTo>
                <a:lnTo>
                  <a:pt x="263347" y="416560"/>
                </a:lnTo>
                <a:lnTo>
                  <a:pt x="266674" y="422910"/>
                </a:lnTo>
                <a:lnTo>
                  <a:pt x="273329" y="427990"/>
                </a:lnTo>
                <a:lnTo>
                  <a:pt x="283298" y="427990"/>
                </a:lnTo>
                <a:lnTo>
                  <a:pt x="286080" y="426720"/>
                </a:lnTo>
                <a:lnTo>
                  <a:pt x="288290" y="426720"/>
                </a:lnTo>
                <a:lnTo>
                  <a:pt x="303818" y="419100"/>
                </a:lnTo>
                <a:lnTo>
                  <a:pt x="279984" y="419100"/>
                </a:lnTo>
                <a:lnTo>
                  <a:pt x="275539" y="417830"/>
                </a:lnTo>
                <a:lnTo>
                  <a:pt x="273875" y="414020"/>
                </a:lnTo>
                <a:lnTo>
                  <a:pt x="269025" y="401320"/>
                </a:lnTo>
                <a:close/>
              </a:path>
              <a:path w="472363" h="539750">
                <a:moveTo>
                  <a:pt x="210121" y="389890"/>
                </a:moveTo>
                <a:lnTo>
                  <a:pt x="207899" y="391160"/>
                </a:lnTo>
                <a:lnTo>
                  <a:pt x="206794" y="393700"/>
                </a:lnTo>
                <a:lnTo>
                  <a:pt x="199034" y="414020"/>
                </a:lnTo>
                <a:lnTo>
                  <a:pt x="197370" y="417830"/>
                </a:lnTo>
                <a:lnTo>
                  <a:pt x="192379" y="419100"/>
                </a:lnTo>
                <a:lnTo>
                  <a:pt x="207350" y="419100"/>
                </a:lnTo>
                <a:lnTo>
                  <a:pt x="208457" y="416560"/>
                </a:lnTo>
                <a:lnTo>
                  <a:pt x="219414" y="401320"/>
                </a:lnTo>
                <a:lnTo>
                  <a:pt x="269025" y="401320"/>
                </a:lnTo>
                <a:lnTo>
                  <a:pt x="266115" y="393700"/>
                </a:lnTo>
                <a:lnTo>
                  <a:pt x="238054" y="393700"/>
                </a:lnTo>
                <a:lnTo>
                  <a:pt x="212890" y="391160"/>
                </a:lnTo>
                <a:lnTo>
                  <a:pt x="210121" y="389890"/>
                </a:lnTo>
                <a:close/>
              </a:path>
              <a:path w="472363" h="539750">
                <a:moveTo>
                  <a:pt x="342074" y="335280"/>
                </a:moveTo>
                <a:lnTo>
                  <a:pt x="339305" y="336550"/>
                </a:lnTo>
                <a:lnTo>
                  <a:pt x="332337" y="346710"/>
                </a:lnTo>
                <a:lnTo>
                  <a:pt x="323983" y="355600"/>
                </a:lnTo>
                <a:lnTo>
                  <a:pt x="314660" y="364490"/>
                </a:lnTo>
                <a:lnTo>
                  <a:pt x="304368" y="372110"/>
                </a:lnTo>
                <a:lnTo>
                  <a:pt x="302158" y="373380"/>
                </a:lnTo>
                <a:lnTo>
                  <a:pt x="301040" y="377190"/>
                </a:lnTo>
                <a:lnTo>
                  <a:pt x="302158" y="378460"/>
                </a:lnTo>
                <a:lnTo>
                  <a:pt x="309918" y="398780"/>
                </a:lnTo>
                <a:lnTo>
                  <a:pt x="311581" y="402590"/>
                </a:lnTo>
                <a:lnTo>
                  <a:pt x="309359" y="407670"/>
                </a:lnTo>
                <a:lnTo>
                  <a:pt x="305485" y="408940"/>
                </a:lnTo>
                <a:lnTo>
                  <a:pt x="284416" y="417830"/>
                </a:lnTo>
                <a:lnTo>
                  <a:pt x="279984" y="419100"/>
                </a:lnTo>
                <a:lnTo>
                  <a:pt x="303818" y="419100"/>
                </a:lnTo>
                <a:lnTo>
                  <a:pt x="314171" y="414020"/>
                </a:lnTo>
                <a:lnTo>
                  <a:pt x="320662" y="403860"/>
                </a:lnTo>
                <a:lnTo>
                  <a:pt x="319900" y="392430"/>
                </a:lnTo>
                <a:lnTo>
                  <a:pt x="317241" y="374650"/>
                </a:lnTo>
                <a:lnTo>
                  <a:pt x="326971" y="367030"/>
                </a:lnTo>
                <a:lnTo>
                  <a:pt x="335804" y="356870"/>
                </a:lnTo>
                <a:lnTo>
                  <a:pt x="343738" y="347980"/>
                </a:lnTo>
                <a:lnTo>
                  <a:pt x="381993" y="347980"/>
                </a:lnTo>
                <a:lnTo>
                  <a:pt x="383100" y="345440"/>
                </a:lnTo>
                <a:lnTo>
                  <a:pt x="364807" y="345440"/>
                </a:lnTo>
                <a:lnTo>
                  <a:pt x="363689" y="344170"/>
                </a:lnTo>
                <a:lnTo>
                  <a:pt x="344284" y="336550"/>
                </a:lnTo>
                <a:lnTo>
                  <a:pt x="342074" y="335280"/>
                </a:lnTo>
                <a:close/>
              </a:path>
              <a:path w="472363" h="539750">
                <a:moveTo>
                  <a:pt x="257251" y="401320"/>
                </a:moveTo>
                <a:lnTo>
                  <a:pt x="219414" y="401320"/>
                </a:lnTo>
                <a:lnTo>
                  <a:pt x="232171" y="402590"/>
                </a:lnTo>
                <a:lnTo>
                  <a:pt x="244812" y="402590"/>
                </a:lnTo>
                <a:lnTo>
                  <a:pt x="257251" y="401320"/>
                </a:lnTo>
                <a:close/>
              </a:path>
              <a:path w="472363" h="539750">
                <a:moveTo>
                  <a:pt x="265569" y="391160"/>
                </a:moveTo>
                <a:lnTo>
                  <a:pt x="261124" y="391160"/>
                </a:lnTo>
                <a:lnTo>
                  <a:pt x="250671" y="392430"/>
                </a:lnTo>
                <a:lnTo>
                  <a:pt x="238054" y="393700"/>
                </a:lnTo>
                <a:lnTo>
                  <a:pt x="266115" y="393700"/>
                </a:lnTo>
                <a:lnTo>
                  <a:pt x="265569" y="391160"/>
                </a:lnTo>
                <a:close/>
              </a:path>
              <a:path w="472363" h="539750">
                <a:moveTo>
                  <a:pt x="111429" y="185420"/>
                </a:moveTo>
                <a:lnTo>
                  <a:pt x="98679" y="185420"/>
                </a:lnTo>
                <a:lnTo>
                  <a:pt x="91478" y="189230"/>
                </a:lnTo>
                <a:lnTo>
                  <a:pt x="88709" y="196850"/>
                </a:lnTo>
                <a:lnTo>
                  <a:pt x="79832" y="217170"/>
                </a:lnTo>
                <a:lnTo>
                  <a:pt x="78168" y="222250"/>
                </a:lnTo>
                <a:lnTo>
                  <a:pt x="78168" y="227330"/>
                </a:lnTo>
                <a:lnTo>
                  <a:pt x="79832" y="232410"/>
                </a:lnTo>
                <a:lnTo>
                  <a:pt x="82054" y="237490"/>
                </a:lnTo>
                <a:lnTo>
                  <a:pt x="85928" y="240030"/>
                </a:lnTo>
                <a:lnTo>
                  <a:pt x="90373" y="242570"/>
                </a:lnTo>
                <a:lnTo>
                  <a:pt x="104122" y="254000"/>
                </a:lnTo>
                <a:lnTo>
                  <a:pt x="103365" y="264160"/>
                </a:lnTo>
                <a:lnTo>
                  <a:pt x="103287" y="273050"/>
                </a:lnTo>
                <a:lnTo>
                  <a:pt x="103398" y="279400"/>
                </a:lnTo>
                <a:lnTo>
                  <a:pt x="104787" y="290830"/>
                </a:lnTo>
                <a:lnTo>
                  <a:pt x="84997" y="299720"/>
                </a:lnTo>
                <a:lnTo>
                  <a:pt x="78513" y="309880"/>
                </a:lnTo>
                <a:lnTo>
                  <a:pt x="79286" y="322580"/>
                </a:lnTo>
                <a:lnTo>
                  <a:pt x="88150" y="344170"/>
                </a:lnTo>
                <a:lnTo>
                  <a:pt x="91478" y="350520"/>
                </a:lnTo>
                <a:lnTo>
                  <a:pt x="98132" y="355600"/>
                </a:lnTo>
                <a:lnTo>
                  <a:pt x="108115" y="355600"/>
                </a:lnTo>
                <a:lnTo>
                  <a:pt x="110883" y="354330"/>
                </a:lnTo>
                <a:lnTo>
                  <a:pt x="113093" y="353060"/>
                </a:lnTo>
                <a:lnTo>
                  <a:pt x="130612" y="350520"/>
                </a:lnTo>
                <a:lnTo>
                  <a:pt x="144180" y="350520"/>
                </a:lnTo>
                <a:lnTo>
                  <a:pt x="142946" y="349250"/>
                </a:lnTo>
                <a:lnTo>
                  <a:pt x="141080" y="346710"/>
                </a:lnTo>
                <a:lnTo>
                  <a:pt x="104787" y="346710"/>
                </a:lnTo>
                <a:lnTo>
                  <a:pt x="100342" y="344170"/>
                </a:lnTo>
                <a:lnTo>
                  <a:pt x="98679" y="340360"/>
                </a:lnTo>
                <a:lnTo>
                  <a:pt x="89814" y="318770"/>
                </a:lnTo>
                <a:lnTo>
                  <a:pt x="88150" y="314960"/>
                </a:lnTo>
                <a:lnTo>
                  <a:pt x="90373" y="309880"/>
                </a:lnTo>
                <a:lnTo>
                  <a:pt x="94246" y="308610"/>
                </a:lnTo>
                <a:lnTo>
                  <a:pt x="113652" y="300990"/>
                </a:lnTo>
                <a:lnTo>
                  <a:pt x="115874" y="299720"/>
                </a:lnTo>
                <a:lnTo>
                  <a:pt x="117538" y="297180"/>
                </a:lnTo>
                <a:lnTo>
                  <a:pt x="115385" y="285750"/>
                </a:lnTo>
                <a:lnTo>
                  <a:pt x="114584" y="274320"/>
                </a:lnTo>
                <a:lnTo>
                  <a:pt x="114654" y="269240"/>
                </a:lnTo>
                <a:lnTo>
                  <a:pt x="115026" y="260350"/>
                </a:lnTo>
                <a:lnTo>
                  <a:pt x="116979" y="247650"/>
                </a:lnTo>
                <a:lnTo>
                  <a:pt x="117538" y="245110"/>
                </a:lnTo>
                <a:lnTo>
                  <a:pt x="115874" y="242570"/>
                </a:lnTo>
                <a:lnTo>
                  <a:pt x="113652" y="241300"/>
                </a:lnTo>
                <a:lnTo>
                  <a:pt x="94246" y="233680"/>
                </a:lnTo>
                <a:lnTo>
                  <a:pt x="92036" y="232410"/>
                </a:lnTo>
                <a:lnTo>
                  <a:pt x="90373" y="231140"/>
                </a:lnTo>
                <a:lnTo>
                  <a:pt x="89255" y="227330"/>
                </a:lnTo>
                <a:lnTo>
                  <a:pt x="89255" y="226060"/>
                </a:lnTo>
                <a:lnTo>
                  <a:pt x="89814" y="223520"/>
                </a:lnTo>
                <a:lnTo>
                  <a:pt x="98679" y="201930"/>
                </a:lnTo>
                <a:lnTo>
                  <a:pt x="100342" y="198120"/>
                </a:lnTo>
                <a:lnTo>
                  <a:pt x="105333" y="195580"/>
                </a:lnTo>
                <a:lnTo>
                  <a:pt x="140574" y="195580"/>
                </a:lnTo>
                <a:lnTo>
                  <a:pt x="142960" y="193040"/>
                </a:lnTo>
                <a:lnTo>
                  <a:pt x="128625" y="193040"/>
                </a:lnTo>
                <a:lnTo>
                  <a:pt x="113652" y="186690"/>
                </a:lnTo>
                <a:lnTo>
                  <a:pt x="111429" y="185420"/>
                </a:lnTo>
                <a:close/>
              </a:path>
              <a:path w="472363" h="539750">
                <a:moveTo>
                  <a:pt x="381993" y="347980"/>
                </a:moveTo>
                <a:lnTo>
                  <a:pt x="343738" y="347980"/>
                </a:lnTo>
                <a:lnTo>
                  <a:pt x="358711" y="353060"/>
                </a:lnTo>
                <a:lnTo>
                  <a:pt x="363143" y="355600"/>
                </a:lnTo>
                <a:lnTo>
                  <a:pt x="373672" y="355600"/>
                </a:lnTo>
                <a:lnTo>
                  <a:pt x="380885" y="350520"/>
                </a:lnTo>
                <a:lnTo>
                  <a:pt x="381993" y="347980"/>
                </a:lnTo>
                <a:close/>
              </a:path>
              <a:path w="472363" h="539750">
                <a:moveTo>
                  <a:pt x="130835" y="335280"/>
                </a:moveTo>
                <a:lnTo>
                  <a:pt x="128625" y="336550"/>
                </a:lnTo>
                <a:lnTo>
                  <a:pt x="109220" y="344170"/>
                </a:lnTo>
                <a:lnTo>
                  <a:pt x="104787" y="346710"/>
                </a:lnTo>
                <a:lnTo>
                  <a:pt x="141080" y="346710"/>
                </a:lnTo>
                <a:lnTo>
                  <a:pt x="133616" y="336550"/>
                </a:lnTo>
                <a:lnTo>
                  <a:pt x="130835" y="335280"/>
                </a:lnTo>
                <a:close/>
              </a:path>
              <a:path w="472363" h="539750">
                <a:moveTo>
                  <a:pt x="383657" y="195580"/>
                </a:moveTo>
                <a:lnTo>
                  <a:pt x="367017" y="195580"/>
                </a:lnTo>
                <a:lnTo>
                  <a:pt x="371462" y="196850"/>
                </a:lnTo>
                <a:lnTo>
                  <a:pt x="373126" y="200660"/>
                </a:lnTo>
                <a:lnTo>
                  <a:pt x="381990" y="222250"/>
                </a:lnTo>
                <a:lnTo>
                  <a:pt x="382549" y="224790"/>
                </a:lnTo>
                <a:lnTo>
                  <a:pt x="382549" y="226060"/>
                </a:lnTo>
                <a:lnTo>
                  <a:pt x="381990" y="228600"/>
                </a:lnTo>
                <a:lnTo>
                  <a:pt x="380885" y="229870"/>
                </a:lnTo>
                <a:lnTo>
                  <a:pt x="379768" y="232410"/>
                </a:lnTo>
                <a:lnTo>
                  <a:pt x="377558" y="233680"/>
                </a:lnTo>
                <a:lnTo>
                  <a:pt x="358152" y="241300"/>
                </a:lnTo>
                <a:lnTo>
                  <a:pt x="355930" y="242570"/>
                </a:lnTo>
                <a:lnTo>
                  <a:pt x="354266" y="243840"/>
                </a:lnTo>
                <a:lnTo>
                  <a:pt x="356418" y="256540"/>
                </a:lnTo>
                <a:lnTo>
                  <a:pt x="357131" y="266700"/>
                </a:lnTo>
                <a:lnTo>
                  <a:pt x="357203" y="271780"/>
                </a:lnTo>
                <a:lnTo>
                  <a:pt x="356778" y="281940"/>
                </a:lnTo>
                <a:lnTo>
                  <a:pt x="354825" y="294640"/>
                </a:lnTo>
                <a:lnTo>
                  <a:pt x="354266" y="295910"/>
                </a:lnTo>
                <a:lnTo>
                  <a:pt x="355930" y="299720"/>
                </a:lnTo>
                <a:lnTo>
                  <a:pt x="358152" y="299720"/>
                </a:lnTo>
                <a:lnTo>
                  <a:pt x="378104" y="308610"/>
                </a:lnTo>
                <a:lnTo>
                  <a:pt x="380326" y="309880"/>
                </a:lnTo>
                <a:lnTo>
                  <a:pt x="381990" y="311150"/>
                </a:lnTo>
                <a:lnTo>
                  <a:pt x="383095" y="314960"/>
                </a:lnTo>
                <a:lnTo>
                  <a:pt x="383095" y="317500"/>
                </a:lnTo>
                <a:lnTo>
                  <a:pt x="382549" y="318770"/>
                </a:lnTo>
                <a:lnTo>
                  <a:pt x="373672" y="340360"/>
                </a:lnTo>
                <a:lnTo>
                  <a:pt x="372567" y="344170"/>
                </a:lnTo>
                <a:lnTo>
                  <a:pt x="369798" y="345440"/>
                </a:lnTo>
                <a:lnTo>
                  <a:pt x="383100" y="345440"/>
                </a:lnTo>
                <a:lnTo>
                  <a:pt x="383654" y="344170"/>
                </a:lnTo>
                <a:lnTo>
                  <a:pt x="392518" y="322580"/>
                </a:lnTo>
                <a:lnTo>
                  <a:pt x="394182" y="317500"/>
                </a:lnTo>
                <a:lnTo>
                  <a:pt x="394182" y="312420"/>
                </a:lnTo>
                <a:lnTo>
                  <a:pt x="390309" y="303530"/>
                </a:lnTo>
                <a:lnTo>
                  <a:pt x="386422" y="299720"/>
                </a:lnTo>
                <a:lnTo>
                  <a:pt x="381990" y="297180"/>
                </a:lnTo>
                <a:lnTo>
                  <a:pt x="367682" y="287020"/>
                </a:lnTo>
                <a:lnTo>
                  <a:pt x="368533" y="275590"/>
                </a:lnTo>
                <a:lnTo>
                  <a:pt x="368450" y="264160"/>
                </a:lnTo>
                <a:lnTo>
                  <a:pt x="368406" y="261620"/>
                </a:lnTo>
                <a:lnTo>
                  <a:pt x="367017" y="248920"/>
                </a:lnTo>
                <a:lnTo>
                  <a:pt x="381990" y="242570"/>
                </a:lnTo>
                <a:lnTo>
                  <a:pt x="386422" y="241300"/>
                </a:lnTo>
                <a:lnTo>
                  <a:pt x="390855" y="236220"/>
                </a:lnTo>
                <a:lnTo>
                  <a:pt x="395300" y="227330"/>
                </a:lnTo>
                <a:lnTo>
                  <a:pt x="395300" y="222250"/>
                </a:lnTo>
                <a:lnTo>
                  <a:pt x="383657" y="195580"/>
                </a:lnTo>
                <a:close/>
              </a:path>
              <a:path w="472363" h="539750">
                <a:moveTo>
                  <a:pt x="246333" y="205740"/>
                </a:moveTo>
                <a:lnTo>
                  <a:pt x="231685" y="205740"/>
                </a:lnTo>
                <a:lnTo>
                  <a:pt x="220427" y="207010"/>
                </a:lnTo>
                <a:lnTo>
                  <a:pt x="186983" y="227330"/>
                </a:lnTo>
                <a:lnTo>
                  <a:pt x="170868" y="271780"/>
                </a:lnTo>
                <a:lnTo>
                  <a:pt x="172216" y="284480"/>
                </a:lnTo>
                <a:lnTo>
                  <a:pt x="200970" y="325120"/>
                </a:lnTo>
                <a:lnTo>
                  <a:pt x="240868" y="336550"/>
                </a:lnTo>
                <a:lnTo>
                  <a:pt x="252178" y="334010"/>
                </a:lnTo>
                <a:lnTo>
                  <a:pt x="266303" y="328930"/>
                </a:lnTo>
                <a:lnTo>
                  <a:pt x="272609" y="325120"/>
                </a:lnTo>
                <a:lnTo>
                  <a:pt x="235858" y="325120"/>
                </a:lnTo>
                <a:lnTo>
                  <a:pt x="222962" y="323850"/>
                </a:lnTo>
                <a:lnTo>
                  <a:pt x="191322" y="300990"/>
                </a:lnTo>
                <a:lnTo>
                  <a:pt x="181839" y="276860"/>
                </a:lnTo>
                <a:lnTo>
                  <a:pt x="181959" y="264160"/>
                </a:lnTo>
                <a:lnTo>
                  <a:pt x="207380" y="224790"/>
                </a:lnTo>
                <a:lnTo>
                  <a:pt x="230052" y="215900"/>
                </a:lnTo>
                <a:lnTo>
                  <a:pt x="272958" y="215900"/>
                </a:lnTo>
                <a:lnTo>
                  <a:pt x="271501" y="214630"/>
                </a:lnTo>
                <a:lnTo>
                  <a:pt x="259658" y="209550"/>
                </a:lnTo>
                <a:lnTo>
                  <a:pt x="246333" y="205740"/>
                </a:lnTo>
                <a:close/>
              </a:path>
              <a:path w="472363" h="539750">
                <a:moveTo>
                  <a:pt x="272958" y="215900"/>
                </a:moveTo>
                <a:lnTo>
                  <a:pt x="246842" y="215900"/>
                </a:lnTo>
                <a:lnTo>
                  <a:pt x="259562" y="220980"/>
                </a:lnTo>
                <a:lnTo>
                  <a:pt x="270778" y="227330"/>
                </a:lnTo>
                <a:lnTo>
                  <a:pt x="279972" y="237490"/>
                </a:lnTo>
                <a:lnTo>
                  <a:pt x="286626" y="248920"/>
                </a:lnTo>
                <a:lnTo>
                  <a:pt x="290109" y="261620"/>
                </a:lnTo>
                <a:lnTo>
                  <a:pt x="290746" y="274320"/>
                </a:lnTo>
                <a:lnTo>
                  <a:pt x="288690" y="285750"/>
                </a:lnTo>
                <a:lnTo>
                  <a:pt x="257251" y="321310"/>
                </a:lnTo>
                <a:lnTo>
                  <a:pt x="243382" y="325120"/>
                </a:lnTo>
                <a:lnTo>
                  <a:pt x="272609" y="325120"/>
                </a:lnTo>
                <a:lnTo>
                  <a:pt x="297972" y="293370"/>
                </a:lnTo>
                <a:lnTo>
                  <a:pt x="302145" y="270510"/>
                </a:lnTo>
                <a:lnTo>
                  <a:pt x="300864" y="257810"/>
                </a:lnTo>
                <a:lnTo>
                  <a:pt x="297167" y="245110"/>
                </a:lnTo>
                <a:lnTo>
                  <a:pt x="296555" y="243840"/>
                </a:lnTo>
                <a:lnTo>
                  <a:pt x="290107" y="232410"/>
                </a:lnTo>
                <a:lnTo>
                  <a:pt x="281703" y="223520"/>
                </a:lnTo>
                <a:lnTo>
                  <a:pt x="272958" y="215900"/>
                </a:lnTo>
                <a:close/>
              </a:path>
              <a:path w="472363" h="539750">
                <a:moveTo>
                  <a:pt x="226758" y="0"/>
                </a:moveTo>
                <a:lnTo>
                  <a:pt x="223431" y="0"/>
                </a:lnTo>
                <a:lnTo>
                  <a:pt x="218986" y="3810"/>
                </a:lnTo>
                <a:lnTo>
                  <a:pt x="218986" y="7620"/>
                </a:lnTo>
                <a:lnTo>
                  <a:pt x="221208" y="10160"/>
                </a:lnTo>
                <a:lnTo>
                  <a:pt x="246164" y="34290"/>
                </a:lnTo>
                <a:lnTo>
                  <a:pt x="236181" y="34290"/>
                </a:lnTo>
                <a:lnTo>
                  <a:pt x="197908" y="36830"/>
                </a:lnTo>
                <a:lnTo>
                  <a:pt x="144312" y="53340"/>
                </a:lnTo>
                <a:lnTo>
                  <a:pt x="96760" y="80010"/>
                </a:lnTo>
                <a:lnTo>
                  <a:pt x="56903" y="116840"/>
                </a:lnTo>
                <a:lnTo>
                  <a:pt x="26390" y="161290"/>
                </a:lnTo>
                <a:lnTo>
                  <a:pt x="6872" y="213360"/>
                </a:lnTo>
                <a:lnTo>
                  <a:pt x="784" y="251460"/>
                </a:lnTo>
                <a:lnTo>
                  <a:pt x="0" y="274320"/>
                </a:lnTo>
                <a:lnTo>
                  <a:pt x="2222" y="275590"/>
                </a:lnTo>
                <a:lnTo>
                  <a:pt x="8864" y="275590"/>
                </a:lnTo>
                <a:lnTo>
                  <a:pt x="11087" y="274320"/>
                </a:lnTo>
                <a:lnTo>
                  <a:pt x="11136" y="269240"/>
                </a:lnTo>
                <a:lnTo>
                  <a:pt x="11834" y="251460"/>
                </a:lnTo>
                <a:lnTo>
                  <a:pt x="22574" y="199390"/>
                </a:lnTo>
                <a:lnTo>
                  <a:pt x="44840" y="152400"/>
                </a:lnTo>
                <a:lnTo>
                  <a:pt x="77062" y="111760"/>
                </a:lnTo>
                <a:lnTo>
                  <a:pt x="117666" y="78740"/>
                </a:lnTo>
                <a:lnTo>
                  <a:pt x="165081" y="57150"/>
                </a:lnTo>
                <a:lnTo>
                  <a:pt x="217737" y="45720"/>
                </a:lnTo>
                <a:lnTo>
                  <a:pt x="260852" y="45720"/>
                </a:lnTo>
                <a:lnTo>
                  <a:pt x="263347" y="43180"/>
                </a:lnTo>
                <a:lnTo>
                  <a:pt x="264452" y="43180"/>
                </a:lnTo>
                <a:lnTo>
                  <a:pt x="264452" y="38100"/>
                </a:lnTo>
                <a:lnTo>
                  <a:pt x="263906" y="36830"/>
                </a:lnTo>
                <a:lnTo>
                  <a:pt x="226758" y="0"/>
                </a:lnTo>
                <a:close/>
              </a:path>
              <a:path w="472363" h="539750">
                <a:moveTo>
                  <a:pt x="140574" y="195580"/>
                </a:moveTo>
                <a:lnTo>
                  <a:pt x="105333" y="195580"/>
                </a:lnTo>
                <a:lnTo>
                  <a:pt x="109220" y="198120"/>
                </a:lnTo>
                <a:lnTo>
                  <a:pt x="128625" y="205740"/>
                </a:lnTo>
                <a:lnTo>
                  <a:pt x="133616" y="205740"/>
                </a:lnTo>
                <a:lnTo>
                  <a:pt x="140574" y="195580"/>
                </a:lnTo>
                <a:close/>
              </a:path>
              <a:path w="472363" h="539750">
                <a:moveTo>
                  <a:pt x="306908" y="121920"/>
                </a:moveTo>
                <a:lnTo>
                  <a:pt x="279425" y="121920"/>
                </a:lnTo>
                <a:lnTo>
                  <a:pt x="283298" y="123190"/>
                </a:lnTo>
                <a:lnTo>
                  <a:pt x="304368" y="132080"/>
                </a:lnTo>
                <a:lnTo>
                  <a:pt x="306590" y="133350"/>
                </a:lnTo>
                <a:lnTo>
                  <a:pt x="308254" y="134620"/>
                </a:lnTo>
                <a:lnTo>
                  <a:pt x="309359" y="138430"/>
                </a:lnTo>
                <a:lnTo>
                  <a:pt x="309359" y="140970"/>
                </a:lnTo>
                <a:lnTo>
                  <a:pt x="308813" y="142240"/>
                </a:lnTo>
                <a:lnTo>
                  <a:pt x="301040" y="162560"/>
                </a:lnTo>
                <a:lnTo>
                  <a:pt x="299935" y="165100"/>
                </a:lnTo>
                <a:lnTo>
                  <a:pt x="301040" y="167640"/>
                </a:lnTo>
                <a:lnTo>
                  <a:pt x="310610" y="173990"/>
                </a:lnTo>
                <a:lnTo>
                  <a:pt x="320220" y="182880"/>
                </a:lnTo>
                <a:lnTo>
                  <a:pt x="328858" y="191770"/>
                </a:lnTo>
                <a:lnTo>
                  <a:pt x="338188" y="204470"/>
                </a:lnTo>
                <a:lnTo>
                  <a:pt x="340969" y="205740"/>
                </a:lnTo>
                <a:lnTo>
                  <a:pt x="343179" y="204470"/>
                </a:lnTo>
                <a:lnTo>
                  <a:pt x="362585" y="196850"/>
                </a:lnTo>
                <a:lnTo>
                  <a:pt x="367017" y="195580"/>
                </a:lnTo>
                <a:lnTo>
                  <a:pt x="383657" y="195580"/>
                </a:lnTo>
                <a:lnTo>
                  <a:pt x="380885" y="189230"/>
                </a:lnTo>
                <a:lnTo>
                  <a:pt x="341742" y="189230"/>
                </a:lnTo>
                <a:lnTo>
                  <a:pt x="333513" y="179070"/>
                </a:lnTo>
                <a:lnTo>
                  <a:pt x="324382" y="170180"/>
                </a:lnTo>
                <a:lnTo>
                  <a:pt x="314350" y="162560"/>
                </a:lnTo>
                <a:lnTo>
                  <a:pt x="320446" y="147320"/>
                </a:lnTo>
                <a:lnTo>
                  <a:pt x="322110" y="143510"/>
                </a:lnTo>
                <a:lnTo>
                  <a:pt x="322110" y="138430"/>
                </a:lnTo>
                <a:lnTo>
                  <a:pt x="320446" y="133350"/>
                </a:lnTo>
                <a:lnTo>
                  <a:pt x="318236" y="128270"/>
                </a:lnTo>
                <a:lnTo>
                  <a:pt x="314350" y="125730"/>
                </a:lnTo>
                <a:lnTo>
                  <a:pt x="309918" y="123190"/>
                </a:lnTo>
                <a:lnTo>
                  <a:pt x="306908" y="121920"/>
                </a:lnTo>
                <a:close/>
              </a:path>
              <a:path w="472363" h="539750">
                <a:moveTo>
                  <a:pt x="199034" y="111760"/>
                </a:moveTo>
                <a:lnTo>
                  <a:pt x="189052" y="111760"/>
                </a:lnTo>
                <a:lnTo>
                  <a:pt x="186283" y="113030"/>
                </a:lnTo>
                <a:lnTo>
                  <a:pt x="184061" y="114300"/>
                </a:lnTo>
                <a:lnTo>
                  <a:pt x="158186" y="125730"/>
                </a:lnTo>
                <a:lnTo>
                  <a:pt x="151695" y="135890"/>
                </a:lnTo>
                <a:lnTo>
                  <a:pt x="152463" y="147320"/>
                </a:lnTo>
                <a:lnTo>
                  <a:pt x="155116" y="165100"/>
                </a:lnTo>
                <a:lnTo>
                  <a:pt x="145387" y="173990"/>
                </a:lnTo>
                <a:lnTo>
                  <a:pt x="136558" y="182880"/>
                </a:lnTo>
                <a:lnTo>
                  <a:pt x="128625" y="193040"/>
                </a:lnTo>
                <a:lnTo>
                  <a:pt x="142960" y="193040"/>
                </a:lnTo>
                <a:lnTo>
                  <a:pt x="148924" y="186690"/>
                </a:lnTo>
                <a:lnTo>
                  <a:pt x="158247" y="177800"/>
                </a:lnTo>
                <a:lnTo>
                  <a:pt x="168541" y="170180"/>
                </a:lnTo>
                <a:lnTo>
                  <a:pt x="170764" y="168910"/>
                </a:lnTo>
                <a:lnTo>
                  <a:pt x="171869" y="165100"/>
                </a:lnTo>
                <a:lnTo>
                  <a:pt x="170764" y="163830"/>
                </a:lnTo>
                <a:lnTo>
                  <a:pt x="162991" y="143510"/>
                </a:lnTo>
                <a:lnTo>
                  <a:pt x="161328" y="139700"/>
                </a:lnTo>
                <a:lnTo>
                  <a:pt x="163550" y="134620"/>
                </a:lnTo>
                <a:lnTo>
                  <a:pt x="167436" y="133350"/>
                </a:lnTo>
                <a:lnTo>
                  <a:pt x="188493" y="124460"/>
                </a:lnTo>
                <a:lnTo>
                  <a:pt x="192938" y="123190"/>
                </a:lnTo>
                <a:lnTo>
                  <a:pt x="208460" y="123190"/>
                </a:lnTo>
                <a:lnTo>
                  <a:pt x="205689" y="116840"/>
                </a:lnTo>
                <a:lnTo>
                  <a:pt x="199034" y="111760"/>
                </a:lnTo>
                <a:close/>
              </a:path>
              <a:path w="472363" h="539750">
                <a:moveTo>
                  <a:pt x="374230" y="185420"/>
                </a:moveTo>
                <a:lnTo>
                  <a:pt x="361480" y="185420"/>
                </a:lnTo>
                <a:lnTo>
                  <a:pt x="359257" y="186690"/>
                </a:lnTo>
                <a:lnTo>
                  <a:pt x="341742" y="189230"/>
                </a:lnTo>
                <a:lnTo>
                  <a:pt x="380885" y="189230"/>
                </a:lnTo>
                <a:lnTo>
                  <a:pt x="374230" y="185420"/>
                </a:lnTo>
                <a:close/>
              </a:path>
              <a:path w="472363" h="539750">
                <a:moveTo>
                  <a:pt x="208460" y="123190"/>
                </a:moveTo>
                <a:lnTo>
                  <a:pt x="192938" y="123190"/>
                </a:lnTo>
                <a:lnTo>
                  <a:pt x="197370" y="125730"/>
                </a:lnTo>
                <a:lnTo>
                  <a:pt x="199034" y="129540"/>
                </a:lnTo>
                <a:lnTo>
                  <a:pt x="206794" y="148590"/>
                </a:lnTo>
                <a:lnTo>
                  <a:pt x="207899" y="151130"/>
                </a:lnTo>
                <a:lnTo>
                  <a:pt x="210121" y="152400"/>
                </a:lnTo>
                <a:lnTo>
                  <a:pt x="222244" y="149860"/>
                </a:lnTo>
                <a:lnTo>
                  <a:pt x="265563" y="149860"/>
                </a:lnTo>
                <a:lnTo>
                  <a:pt x="266115" y="148590"/>
                </a:lnTo>
                <a:lnTo>
                  <a:pt x="269443" y="138430"/>
                </a:lnTo>
                <a:lnTo>
                  <a:pt x="215112" y="138430"/>
                </a:lnTo>
                <a:lnTo>
                  <a:pt x="208460" y="123190"/>
                </a:lnTo>
                <a:close/>
              </a:path>
              <a:path w="472363" h="539750">
                <a:moveTo>
                  <a:pt x="265563" y="149860"/>
                </a:moveTo>
                <a:lnTo>
                  <a:pt x="247498" y="149860"/>
                </a:lnTo>
                <a:lnTo>
                  <a:pt x="260019" y="151130"/>
                </a:lnTo>
                <a:lnTo>
                  <a:pt x="262242" y="152400"/>
                </a:lnTo>
                <a:lnTo>
                  <a:pt x="265010" y="151130"/>
                </a:lnTo>
                <a:lnTo>
                  <a:pt x="265563" y="149860"/>
                </a:lnTo>
                <a:close/>
              </a:path>
              <a:path w="472363" h="539750">
                <a:moveTo>
                  <a:pt x="240185" y="137160"/>
                </a:moveTo>
                <a:lnTo>
                  <a:pt x="227545" y="137160"/>
                </a:lnTo>
                <a:lnTo>
                  <a:pt x="215112" y="138430"/>
                </a:lnTo>
                <a:lnTo>
                  <a:pt x="252945" y="138430"/>
                </a:lnTo>
                <a:lnTo>
                  <a:pt x="240185" y="137160"/>
                </a:lnTo>
                <a:close/>
              </a:path>
              <a:path w="472363" h="539750">
                <a:moveTo>
                  <a:pt x="284416" y="111760"/>
                </a:moveTo>
                <a:lnTo>
                  <a:pt x="273875" y="111760"/>
                </a:lnTo>
                <a:lnTo>
                  <a:pt x="266674" y="116840"/>
                </a:lnTo>
                <a:lnTo>
                  <a:pt x="263906" y="124460"/>
                </a:lnTo>
                <a:lnTo>
                  <a:pt x="252945" y="138430"/>
                </a:lnTo>
                <a:lnTo>
                  <a:pt x="269443" y="138430"/>
                </a:lnTo>
                <a:lnTo>
                  <a:pt x="272770" y="128270"/>
                </a:lnTo>
                <a:lnTo>
                  <a:pt x="274434" y="124460"/>
                </a:lnTo>
                <a:lnTo>
                  <a:pt x="279425" y="121920"/>
                </a:lnTo>
                <a:lnTo>
                  <a:pt x="306908" y="121920"/>
                </a:lnTo>
                <a:lnTo>
                  <a:pt x="288848" y="114300"/>
                </a:lnTo>
                <a:lnTo>
                  <a:pt x="284416" y="111760"/>
                </a:lnTo>
                <a:close/>
              </a:path>
              <a:path w="472363" h="539750">
                <a:moveTo>
                  <a:pt x="260852" y="45720"/>
                </a:moveTo>
                <a:lnTo>
                  <a:pt x="246164" y="45720"/>
                </a:lnTo>
                <a:lnTo>
                  <a:pt x="219544" y="72390"/>
                </a:lnTo>
                <a:lnTo>
                  <a:pt x="219544" y="74930"/>
                </a:lnTo>
                <a:lnTo>
                  <a:pt x="222872" y="78740"/>
                </a:lnTo>
                <a:lnTo>
                  <a:pt x="228422" y="78740"/>
                </a:lnTo>
                <a:lnTo>
                  <a:pt x="260852" y="45720"/>
                </a:lnTo>
                <a:close/>
              </a:path>
            </a:pathLst>
          </a:custGeom>
          <a:solidFill>
            <a:srgbClr val="D9594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D5E9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2789</Words>
  <Application>Microsoft Macintosh PowerPoint</Application>
  <PresentationFormat>Custom</PresentationFormat>
  <Paragraphs>339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are personal outcomes?</vt:lpstr>
      <vt:lpstr>Personal outcomes approaches in a nutshell</vt:lpstr>
      <vt:lpstr>Why focus on personal outcomes?</vt:lpstr>
      <vt:lpstr>PowerPoint Presentation</vt:lpstr>
      <vt:lpstr>PowerPoint Presentation</vt:lpstr>
      <vt:lpstr>Personal outcomes in practice</vt:lpstr>
      <vt:lpstr>Personal outcomes and risk</vt:lpstr>
      <vt:lpstr>PowerPoint Presentation</vt:lpstr>
      <vt:lpstr>PowerPoint Presentation</vt:lpstr>
      <vt:lpstr>PowerPoint Presentation</vt:lpstr>
      <vt:lpstr>Engagement</vt:lpstr>
      <vt:lpstr>Engagement</vt:lpstr>
      <vt:lpstr>Recording personal outcomes</vt:lpstr>
      <vt:lpstr>Recording and measuring outcomes</vt:lpstr>
      <vt:lpstr>Using information at the individual level</vt:lpstr>
      <vt:lpstr>Using information at the organisational level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personal outcomes booklet</dc:title>
  <dc:subject>2018</dc:subject>
  <dc:creator>Scottish Social Services Council</dc:creator>
  <cp:keywords>Personal Outcomes Network, PON, person-centred</cp:keywords>
  <cp:lastModifiedBy>Lauren Thomson</cp:lastModifiedBy>
  <cp:revision>2</cp:revision>
  <dcterms:created xsi:type="dcterms:W3CDTF">2018-05-03T15:12:47Z</dcterms:created>
  <dcterms:modified xsi:type="dcterms:W3CDTF">2022-08-24T13:59:27Z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2018-04-24T00:00:00Z</vt:filetime>
  </property>
  <property fmtid="{D5CDD505-2E9C-101B-9397-08002B2CF9AE}" pid="3" name="LastSaved">
    <vt:filetime>2018-05-03T00:00:00Z</vt:filetime>
  </property>
</Properties>
</file>